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4" r:id="rId5"/>
    <p:sldMasterId id="2147483676" r:id="rId6"/>
    <p:sldMasterId id="2147483680" r:id="rId7"/>
  </p:sldMasterIdLst>
  <p:sldIdLst>
    <p:sldId id="256" r:id="rId8"/>
    <p:sldId id="716" r:id="rId9"/>
    <p:sldId id="721" r:id="rId10"/>
    <p:sldId id="725" r:id="rId11"/>
    <p:sldId id="717" r:id="rId12"/>
    <p:sldId id="718" r:id="rId13"/>
    <p:sldId id="719" r:id="rId14"/>
    <p:sldId id="720" r:id="rId15"/>
    <p:sldId id="722" r:id="rId16"/>
    <p:sldId id="723" r:id="rId17"/>
    <p:sldId id="724" r:id="rId18"/>
    <p:sldId id="72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42F7C0-E831-44F7-AA3E-40DB91648D96}" v="25" dt="2023-05-26T22:28:33.7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rose Peterson" userId="1d91a84d-1cd8-42fd-8dff-7c290ec9d83a" providerId="ADAL" clId="{D642F7C0-E831-44F7-AA3E-40DB91648D96}"/>
    <pc:docChg chg="custSel addSld modSld sldOrd">
      <pc:chgData name="Annarose Peterson" userId="1d91a84d-1cd8-42fd-8dff-7c290ec9d83a" providerId="ADAL" clId="{D642F7C0-E831-44F7-AA3E-40DB91648D96}" dt="2023-05-26T22:29:01.485" v="5141" actId="1076"/>
      <pc:docMkLst>
        <pc:docMk/>
      </pc:docMkLst>
      <pc:sldChg chg="modSp add mod">
        <pc:chgData name="Annarose Peterson" userId="1d91a84d-1cd8-42fd-8dff-7c290ec9d83a" providerId="ADAL" clId="{D642F7C0-E831-44F7-AA3E-40DB91648D96}" dt="2023-05-26T20:20:22.500" v="82" actId="20577"/>
        <pc:sldMkLst>
          <pc:docMk/>
          <pc:sldMk cId="2768985080" sldId="716"/>
        </pc:sldMkLst>
        <pc:graphicFrameChg chg="modGraphic">
          <ac:chgData name="Annarose Peterson" userId="1d91a84d-1cd8-42fd-8dff-7c290ec9d83a" providerId="ADAL" clId="{D642F7C0-E831-44F7-AA3E-40DB91648D96}" dt="2023-05-26T20:20:22.500" v="82" actId="20577"/>
          <ac:graphicFrameMkLst>
            <pc:docMk/>
            <pc:sldMk cId="2768985080" sldId="716"/>
            <ac:graphicFrameMk id="4" creationId="{0F1AB8D4-A881-4F94-959F-CB0FDEE93E2D}"/>
          </ac:graphicFrameMkLst>
        </pc:graphicFrameChg>
      </pc:sldChg>
      <pc:sldChg chg="modSp new mod">
        <pc:chgData name="Annarose Peterson" userId="1d91a84d-1cd8-42fd-8dff-7c290ec9d83a" providerId="ADAL" clId="{D642F7C0-E831-44F7-AA3E-40DB91648D96}" dt="2023-05-26T20:42:34.434" v="508" actId="20577"/>
        <pc:sldMkLst>
          <pc:docMk/>
          <pc:sldMk cId="669998255" sldId="717"/>
        </pc:sldMkLst>
        <pc:spChg chg="mod">
          <ac:chgData name="Annarose Peterson" userId="1d91a84d-1cd8-42fd-8dff-7c290ec9d83a" providerId="ADAL" clId="{D642F7C0-E831-44F7-AA3E-40DB91648D96}" dt="2023-05-26T20:42:34.434" v="508" actId="20577"/>
          <ac:spMkLst>
            <pc:docMk/>
            <pc:sldMk cId="669998255" sldId="717"/>
            <ac:spMk id="2" creationId="{A9E3DAFA-BDB3-ABB6-C141-CA4656A09D27}"/>
          </ac:spMkLst>
        </pc:spChg>
        <pc:spChg chg="mod">
          <ac:chgData name="Annarose Peterson" userId="1d91a84d-1cd8-42fd-8dff-7c290ec9d83a" providerId="ADAL" clId="{D642F7C0-E831-44F7-AA3E-40DB91648D96}" dt="2023-05-26T20:20:42.039" v="88" actId="20577"/>
          <ac:spMkLst>
            <pc:docMk/>
            <pc:sldMk cId="669998255" sldId="717"/>
            <ac:spMk id="3" creationId="{A90295E2-DE5A-9403-3E0D-83F7DCF7E801}"/>
          </ac:spMkLst>
        </pc:spChg>
      </pc:sldChg>
      <pc:sldChg chg="addSp modSp new mod">
        <pc:chgData name="Annarose Peterson" userId="1d91a84d-1cd8-42fd-8dff-7c290ec9d83a" providerId="ADAL" clId="{D642F7C0-E831-44F7-AA3E-40DB91648D96}" dt="2023-05-26T20:22:46.724" v="310" actId="1076"/>
        <pc:sldMkLst>
          <pc:docMk/>
          <pc:sldMk cId="191694296" sldId="718"/>
        </pc:sldMkLst>
        <pc:spChg chg="mod">
          <ac:chgData name="Annarose Peterson" userId="1d91a84d-1cd8-42fd-8dff-7c290ec9d83a" providerId="ADAL" clId="{D642F7C0-E831-44F7-AA3E-40DB91648D96}" dt="2023-05-26T20:22:14.286" v="287" actId="20577"/>
          <ac:spMkLst>
            <pc:docMk/>
            <pc:sldMk cId="191694296" sldId="718"/>
            <ac:spMk id="2" creationId="{CB685764-A4B9-6060-2128-E7A34B1BF825}"/>
          </ac:spMkLst>
        </pc:spChg>
        <pc:spChg chg="mod">
          <ac:chgData name="Annarose Peterson" userId="1d91a84d-1cd8-42fd-8dff-7c290ec9d83a" providerId="ADAL" clId="{D642F7C0-E831-44F7-AA3E-40DB91648D96}" dt="2023-05-26T20:21:35.708" v="213" actId="20577"/>
          <ac:spMkLst>
            <pc:docMk/>
            <pc:sldMk cId="191694296" sldId="718"/>
            <ac:spMk id="3" creationId="{B1C906D4-F135-E791-7845-5EC197158332}"/>
          </ac:spMkLst>
        </pc:spChg>
        <pc:spChg chg="add mod">
          <ac:chgData name="Annarose Peterson" userId="1d91a84d-1cd8-42fd-8dff-7c290ec9d83a" providerId="ADAL" clId="{D642F7C0-E831-44F7-AA3E-40DB91648D96}" dt="2023-05-26T20:22:35.461" v="304" actId="1038"/>
          <ac:spMkLst>
            <pc:docMk/>
            <pc:sldMk cId="191694296" sldId="718"/>
            <ac:spMk id="6" creationId="{8DE43268-509D-E44A-1DC1-F66E3AC38E5C}"/>
          </ac:spMkLst>
        </pc:spChg>
        <pc:spChg chg="add mod">
          <ac:chgData name="Annarose Peterson" userId="1d91a84d-1cd8-42fd-8dff-7c290ec9d83a" providerId="ADAL" clId="{D642F7C0-E831-44F7-AA3E-40DB91648D96}" dt="2023-05-26T20:22:46.724" v="310" actId="1076"/>
          <ac:spMkLst>
            <pc:docMk/>
            <pc:sldMk cId="191694296" sldId="718"/>
            <ac:spMk id="7" creationId="{6C55DF78-8878-0403-5C24-D7F8EECB7AC5}"/>
          </ac:spMkLst>
        </pc:spChg>
        <pc:picChg chg="add mod">
          <ac:chgData name="Annarose Peterson" userId="1d91a84d-1cd8-42fd-8dff-7c290ec9d83a" providerId="ADAL" clId="{D642F7C0-E831-44F7-AA3E-40DB91648D96}" dt="2023-05-26T20:22:12.537" v="286" actId="1076"/>
          <ac:picMkLst>
            <pc:docMk/>
            <pc:sldMk cId="191694296" sldId="718"/>
            <ac:picMk id="5" creationId="{CE36F846-EBD9-F86A-4ABE-B8D316418BAF}"/>
          </ac:picMkLst>
        </pc:picChg>
      </pc:sldChg>
      <pc:sldChg chg="addSp modSp new mod">
        <pc:chgData name="Annarose Peterson" userId="1d91a84d-1cd8-42fd-8dff-7c290ec9d83a" providerId="ADAL" clId="{D642F7C0-E831-44F7-AA3E-40DB91648D96}" dt="2023-05-26T20:43:11.042" v="573" actId="20577"/>
        <pc:sldMkLst>
          <pc:docMk/>
          <pc:sldMk cId="1930595225" sldId="719"/>
        </pc:sldMkLst>
        <pc:spChg chg="mod">
          <ac:chgData name="Annarose Peterson" userId="1d91a84d-1cd8-42fd-8dff-7c290ec9d83a" providerId="ADAL" clId="{D642F7C0-E831-44F7-AA3E-40DB91648D96}" dt="2023-05-26T20:43:11.042" v="573" actId="20577"/>
          <ac:spMkLst>
            <pc:docMk/>
            <pc:sldMk cId="1930595225" sldId="719"/>
            <ac:spMk id="2" creationId="{C606E14E-28D6-A1E3-7D82-EFFCA971A469}"/>
          </ac:spMkLst>
        </pc:spChg>
        <pc:spChg chg="mod">
          <ac:chgData name="Annarose Peterson" userId="1d91a84d-1cd8-42fd-8dff-7c290ec9d83a" providerId="ADAL" clId="{D642F7C0-E831-44F7-AA3E-40DB91648D96}" dt="2023-05-26T20:22:53.661" v="332" actId="20577"/>
          <ac:spMkLst>
            <pc:docMk/>
            <pc:sldMk cId="1930595225" sldId="719"/>
            <ac:spMk id="3" creationId="{FDA29EC5-06E3-4A9B-BCF0-3CDB498237BE}"/>
          </ac:spMkLst>
        </pc:spChg>
        <pc:spChg chg="add mod">
          <ac:chgData name="Annarose Peterson" userId="1d91a84d-1cd8-42fd-8dff-7c290ec9d83a" providerId="ADAL" clId="{D642F7C0-E831-44F7-AA3E-40DB91648D96}" dt="2023-05-26T20:41:37.806" v="481" actId="1076"/>
          <ac:spMkLst>
            <pc:docMk/>
            <pc:sldMk cId="1930595225" sldId="719"/>
            <ac:spMk id="8" creationId="{8604E970-2114-536F-F920-2F46F4A0ECFE}"/>
          </ac:spMkLst>
        </pc:spChg>
        <pc:spChg chg="add mod">
          <ac:chgData name="Annarose Peterson" userId="1d91a84d-1cd8-42fd-8dff-7c290ec9d83a" providerId="ADAL" clId="{D642F7C0-E831-44F7-AA3E-40DB91648D96}" dt="2023-05-26T20:41:44.533" v="486" actId="1076"/>
          <ac:spMkLst>
            <pc:docMk/>
            <pc:sldMk cId="1930595225" sldId="719"/>
            <ac:spMk id="9" creationId="{9BCF7EA7-E7BA-1C66-3C53-82635A5F49B9}"/>
          </ac:spMkLst>
        </pc:spChg>
        <pc:spChg chg="add mod">
          <ac:chgData name="Annarose Peterson" userId="1d91a84d-1cd8-42fd-8dff-7c290ec9d83a" providerId="ADAL" clId="{D642F7C0-E831-44F7-AA3E-40DB91648D96}" dt="2023-05-26T20:41:49.018" v="489" actId="20577"/>
          <ac:spMkLst>
            <pc:docMk/>
            <pc:sldMk cId="1930595225" sldId="719"/>
            <ac:spMk id="10" creationId="{E97F6D10-6953-B8B3-87B7-E9381EF96A97}"/>
          </ac:spMkLst>
        </pc:spChg>
        <pc:spChg chg="add mod">
          <ac:chgData name="Annarose Peterson" userId="1d91a84d-1cd8-42fd-8dff-7c290ec9d83a" providerId="ADAL" clId="{D642F7C0-E831-44F7-AA3E-40DB91648D96}" dt="2023-05-26T20:41:56.079" v="494" actId="20577"/>
          <ac:spMkLst>
            <pc:docMk/>
            <pc:sldMk cId="1930595225" sldId="719"/>
            <ac:spMk id="11" creationId="{F1D8B266-0718-69A8-37FA-75C0E9E839E8}"/>
          </ac:spMkLst>
        </pc:spChg>
        <pc:picChg chg="add mod modCrop">
          <ac:chgData name="Annarose Peterson" userId="1d91a84d-1cd8-42fd-8dff-7c290ec9d83a" providerId="ADAL" clId="{D642F7C0-E831-44F7-AA3E-40DB91648D96}" dt="2023-05-26T20:40:07.050" v="475" actId="1076"/>
          <ac:picMkLst>
            <pc:docMk/>
            <pc:sldMk cId="1930595225" sldId="719"/>
            <ac:picMk id="5" creationId="{2B013C7A-28B4-05AC-27DB-77C9208FEA4D}"/>
          </ac:picMkLst>
        </pc:picChg>
        <pc:picChg chg="add mod">
          <ac:chgData name="Annarose Peterson" userId="1d91a84d-1cd8-42fd-8dff-7c290ec9d83a" providerId="ADAL" clId="{D642F7C0-E831-44F7-AA3E-40DB91648D96}" dt="2023-05-26T20:41:29.446" v="479" actId="1076"/>
          <ac:picMkLst>
            <pc:docMk/>
            <pc:sldMk cId="1930595225" sldId="719"/>
            <ac:picMk id="7" creationId="{9D722B35-0726-C1FD-D2FF-A50073FA787C}"/>
          </ac:picMkLst>
        </pc:picChg>
      </pc:sldChg>
      <pc:sldChg chg="addSp delSp modSp new mod">
        <pc:chgData name="Annarose Peterson" userId="1d91a84d-1cd8-42fd-8dff-7c290ec9d83a" providerId="ADAL" clId="{D642F7C0-E831-44F7-AA3E-40DB91648D96}" dt="2023-05-26T20:59:01.821" v="1935" actId="27636"/>
        <pc:sldMkLst>
          <pc:docMk/>
          <pc:sldMk cId="1763707910" sldId="720"/>
        </pc:sldMkLst>
        <pc:spChg chg="mod">
          <ac:chgData name="Annarose Peterson" userId="1d91a84d-1cd8-42fd-8dff-7c290ec9d83a" providerId="ADAL" clId="{D642F7C0-E831-44F7-AA3E-40DB91648D96}" dt="2023-05-26T20:59:01.821" v="1935" actId="27636"/>
          <ac:spMkLst>
            <pc:docMk/>
            <pc:sldMk cId="1763707910" sldId="720"/>
            <ac:spMk id="2" creationId="{1A531086-5EAF-5A1D-33BE-F6F271FF630A}"/>
          </ac:spMkLst>
        </pc:spChg>
        <pc:spChg chg="mod">
          <ac:chgData name="Annarose Peterson" userId="1d91a84d-1cd8-42fd-8dff-7c290ec9d83a" providerId="ADAL" clId="{D642F7C0-E831-44F7-AA3E-40DB91648D96}" dt="2023-05-26T20:42:48.909" v="541" actId="20577"/>
          <ac:spMkLst>
            <pc:docMk/>
            <pc:sldMk cId="1763707910" sldId="720"/>
            <ac:spMk id="3" creationId="{535B909C-7C3E-678B-1147-1E0FDC662835}"/>
          </ac:spMkLst>
        </pc:spChg>
        <pc:spChg chg="add mod">
          <ac:chgData name="Annarose Peterson" userId="1d91a84d-1cd8-42fd-8dff-7c290ec9d83a" providerId="ADAL" clId="{D642F7C0-E831-44F7-AA3E-40DB91648D96}" dt="2023-05-26T20:56:49.496" v="1869" actId="1076"/>
          <ac:spMkLst>
            <pc:docMk/>
            <pc:sldMk cId="1763707910" sldId="720"/>
            <ac:spMk id="8" creationId="{01C30AC3-9DA8-1AD2-6FD3-7D0DACCF0641}"/>
          </ac:spMkLst>
        </pc:spChg>
        <pc:spChg chg="add mod">
          <ac:chgData name="Annarose Peterson" userId="1d91a84d-1cd8-42fd-8dff-7c290ec9d83a" providerId="ADAL" clId="{D642F7C0-E831-44F7-AA3E-40DB91648D96}" dt="2023-05-26T20:57:07.143" v="1876" actId="1076"/>
          <ac:spMkLst>
            <pc:docMk/>
            <pc:sldMk cId="1763707910" sldId="720"/>
            <ac:spMk id="9" creationId="{73A01C9E-BFE5-E6C5-E600-B07899134126}"/>
          </ac:spMkLst>
        </pc:spChg>
        <pc:spChg chg="add mod">
          <ac:chgData name="Annarose Peterson" userId="1d91a84d-1cd8-42fd-8dff-7c290ec9d83a" providerId="ADAL" clId="{D642F7C0-E831-44F7-AA3E-40DB91648D96}" dt="2023-05-26T20:58:07.197" v="1892" actId="1076"/>
          <ac:spMkLst>
            <pc:docMk/>
            <pc:sldMk cId="1763707910" sldId="720"/>
            <ac:spMk id="12" creationId="{C85EC083-4AB5-EFB2-BBE1-B0FBEFB69742}"/>
          </ac:spMkLst>
        </pc:spChg>
        <pc:spChg chg="add mod">
          <ac:chgData name="Annarose Peterson" userId="1d91a84d-1cd8-42fd-8dff-7c290ec9d83a" providerId="ADAL" clId="{D642F7C0-E831-44F7-AA3E-40DB91648D96}" dt="2023-05-26T20:58:01.806" v="1889" actId="1582"/>
          <ac:spMkLst>
            <pc:docMk/>
            <pc:sldMk cId="1763707910" sldId="720"/>
            <ac:spMk id="13" creationId="{14C1B3B1-F951-63F6-ABD3-DA9377510076}"/>
          </ac:spMkLst>
        </pc:spChg>
        <pc:spChg chg="add del mod">
          <ac:chgData name="Annarose Peterson" userId="1d91a84d-1cd8-42fd-8dff-7c290ec9d83a" providerId="ADAL" clId="{D642F7C0-E831-44F7-AA3E-40DB91648D96}" dt="2023-05-26T20:58:58.436" v="1933" actId="478"/>
          <ac:spMkLst>
            <pc:docMk/>
            <pc:sldMk cId="1763707910" sldId="720"/>
            <ac:spMk id="14" creationId="{ED41AD3F-89B7-B0CA-D210-6BB2963601C7}"/>
          </ac:spMkLst>
        </pc:spChg>
        <pc:picChg chg="add del">
          <ac:chgData name="Annarose Peterson" userId="1d91a84d-1cd8-42fd-8dff-7c290ec9d83a" providerId="ADAL" clId="{D642F7C0-E831-44F7-AA3E-40DB91648D96}" dt="2023-05-26T20:56:11.853" v="1862" actId="478"/>
          <ac:picMkLst>
            <pc:docMk/>
            <pc:sldMk cId="1763707910" sldId="720"/>
            <ac:picMk id="5" creationId="{B57C7D66-6F94-BEAC-6511-C1F9456A31B2}"/>
          </ac:picMkLst>
        </pc:picChg>
        <pc:picChg chg="add mod">
          <ac:chgData name="Annarose Peterson" userId="1d91a84d-1cd8-42fd-8dff-7c290ec9d83a" providerId="ADAL" clId="{D642F7C0-E831-44F7-AA3E-40DB91648D96}" dt="2023-05-26T20:56:33.022" v="1867" actId="1076"/>
          <ac:picMkLst>
            <pc:docMk/>
            <pc:sldMk cId="1763707910" sldId="720"/>
            <ac:picMk id="7" creationId="{15C68AF3-97A4-38B5-F02F-A1ACBB16CF22}"/>
          </ac:picMkLst>
        </pc:picChg>
        <pc:picChg chg="add mod">
          <ac:chgData name="Annarose Peterson" userId="1d91a84d-1cd8-42fd-8dff-7c290ec9d83a" providerId="ADAL" clId="{D642F7C0-E831-44F7-AA3E-40DB91648D96}" dt="2023-05-26T20:57:25.165" v="1879" actId="1076"/>
          <ac:picMkLst>
            <pc:docMk/>
            <pc:sldMk cId="1763707910" sldId="720"/>
            <ac:picMk id="11" creationId="{33A6E0B3-56D5-2520-5B0D-02B4BEA6EE78}"/>
          </ac:picMkLst>
        </pc:picChg>
      </pc:sldChg>
      <pc:sldChg chg="modSp new mod ord">
        <pc:chgData name="Annarose Peterson" userId="1d91a84d-1cd8-42fd-8dff-7c290ec9d83a" providerId="ADAL" clId="{D642F7C0-E831-44F7-AA3E-40DB91648D96}" dt="2023-05-26T20:47:46.314" v="1281" actId="20577"/>
        <pc:sldMkLst>
          <pc:docMk/>
          <pc:sldMk cId="3972190082" sldId="721"/>
        </pc:sldMkLst>
        <pc:spChg chg="mod">
          <ac:chgData name="Annarose Peterson" userId="1d91a84d-1cd8-42fd-8dff-7c290ec9d83a" providerId="ADAL" clId="{D642F7C0-E831-44F7-AA3E-40DB91648D96}" dt="2023-05-26T20:47:46.314" v="1281" actId="20577"/>
          <ac:spMkLst>
            <pc:docMk/>
            <pc:sldMk cId="3972190082" sldId="721"/>
            <ac:spMk id="2" creationId="{30903F1D-E116-9036-BEC5-3565A4C67DDD}"/>
          </ac:spMkLst>
        </pc:spChg>
        <pc:spChg chg="mod">
          <ac:chgData name="Annarose Peterson" userId="1d91a84d-1cd8-42fd-8dff-7c290ec9d83a" providerId="ADAL" clId="{D642F7C0-E831-44F7-AA3E-40DB91648D96}" dt="2023-05-26T20:43:38.772" v="682" actId="20577"/>
          <ac:spMkLst>
            <pc:docMk/>
            <pc:sldMk cId="3972190082" sldId="721"/>
            <ac:spMk id="3" creationId="{A9025BC3-C140-B0C6-1899-C2410749B0AC}"/>
          </ac:spMkLst>
        </pc:spChg>
      </pc:sldChg>
      <pc:sldChg chg="addSp modSp new mod">
        <pc:chgData name="Annarose Peterson" userId="1d91a84d-1cd8-42fd-8dff-7c290ec9d83a" providerId="ADAL" clId="{D642F7C0-E831-44F7-AA3E-40DB91648D96}" dt="2023-05-26T21:02:21.772" v="2325" actId="1076"/>
        <pc:sldMkLst>
          <pc:docMk/>
          <pc:sldMk cId="4292653115" sldId="722"/>
        </pc:sldMkLst>
        <pc:spChg chg="mod">
          <ac:chgData name="Annarose Peterson" userId="1d91a84d-1cd8-42fd-8dff-7c290ec9d83a" providerId="ADAL" clId="{D642F7C0-E831-44F7-AA3E-40DB91648D96}" dt="2023-05-26T21:02:21.772" v="2325" actId="1076"/>
          <ac:spMkLst>
            <pc:docMk/>
            <pc:sldMk cId="4292653115" sldId="722"/>
            <ac:spMk id="2" creationId="{01C2372A-8EFA-79BF-D0C1-915DAB0133B8}"/>
          </ac:spMkLst>
        </pc:spChg>
        <pc:spChg chg="mod">
          <ac:chgData name="Annarose Peterson" userId="1d91a84d-1cd8-42fd-8dff-7c290ec9d83a" providerId="ADAL" clId="{D642F7C0-E831-44F7-AA3E-40DB91648D96}" dt="2023-05-26T20:59:22.339" v="1971" actId="20577"/>
          <ac:spMkLst>
            <pc:docMk/>
            <pc:sldMk cId="4292653115" sldId="722"/>
            <ac:spMk id="3" creationId="{8B3645CC-E505-E22D-BDD5-FFA35BF98811}"/>
          </ac:spMkLst>
        </pc:spChg>
        <pc:spChg chg="add mod">
          <ac:chgData name="Annarose Peterson" userId="1d91a84d-1cd8-42fd-8dff-7c290ec9d83a" providerId="ADAL" clId="{D642F7C0-E831-44F7-AA3E-40DB91648D96}" dt="2023-05-26T21:01:15.199" v="2126" actId="1076"/>
          <ac:spMkLst>
            <pc:docMk/>
            <pc:sldMk cId="4292653115" sldId="722"/>
            <ac:spMk id="6" creationId="{333E1D2A-9886-2078-1F48-6140B1C16890}"/>
          </ac:spMkLst>
        </pc:spChg>
        <pc:spChg chg="add mod">
          <ac:chgData name="Annarose Peterson" userId="1d91a84d-1cd8-42fd-8dff-7c290ec9d83a" providerId="ADAL" clId="{D642F7C0-E831-44F7-AA3E-40DB91648D96}" dt="2023-05-26T21:01:25.736" v="2132" actId="1076"/>
          <ac:spMkLst>
            <pc:docMk/>
            <pc:sldMk cId="4292653115" sldId="722"/>
            <ac:spMk id="7" creationId="{949C7228-090A-FBE3-D498-90C8754BDE77}"/>
          </ac:spMkLst>
        </pc:spChg>
        <pc:spChg chg="add mod">
          <ac:chgData name="Annarose Peterson" userId="1d91a84d-1cd8-42fd-8dff-7c290ec9d83a" providerId="ADAL" clId="{D642F7C0-E831-44F7-AA3E-40DB91648D96}" dt="2023-05-26T21:01:34.665" v="2139" actId="20577"/>
          <ac:spMkLst>
            <pc:docMk/>
            <pc:sldMk cId="4292653115" sldId="722"/>
            <ac:spMk id="8" creationId="{E117F044-693D-4CDE-E1FA-A9EF87FB6C10}"/>
          </ac:spMkLst>
        </pc:spChg>
        <pc:picChg chg="add mod">
          <ac:chgData name="Annarose Peterson" userId="1d91a84d-1cd8-42fd-8dff-7c290ec9d83a" providerId="ADAL" clId="{D642F7C0-E831-44F7-AA3E-40DB91648D96}" dt="2023-05-26T21:01:03.397" v="2123" actId="14100"/>
          <ac:picMkLst>
            <pc:docMk/>
            <pc:sldMk cId="4292653115" sldId="722"/>
            <ac:picMk id="5" creationId="{091C3B0F-E439-8781-E0E3-42628BB18377}"/>
          </ac:picMkLst>
        </pc:picChg>
      </pc:sldChg>
      <pc:sldChg chg="addSp delSp modSp new mod modAnim">
        <pc:chgData name="Annarose Peterson" userId="1d91a84d-1cd8-42fd-8dff-7c290ec9d83a" providerId="ADAL" clId="{D642F7C0-E831-44F7-AA3E-40DB91648D96}" dt="2023-05-26T22:26:52.545" v="5028" actId="20577"/>
        <pc:sldMkLst>
          <pc:docMk/>
          <pc:sldMk cId="971741551" sldId="723"/>
        </pc:sldMkLst>
        <pc:spChg chg="mod">
          <ac:chgData name="Annarose Peterson" userId="1d91a84d-1cd8-42fd-8dff-7c290ec9d83a" providerId="ADAL" clId="{D642F7C0-E831-44F7-AA3E-40DB91648D96}" dt="2023-05-26T22:26:40.612" v="5023" actId="20577"/>
          <ac:spMkLst>
            <pc:docMk/>
            <pc:sldMk cId="971741551" sldId="723"/>
            <ac:spMk id="2" creationId="{0960843D-8481-EC09-CBB7-11E35813CCA2}"/>
          </ac:spMkLst>
        </pc:spChg>
        <pc:spChg chg="mod">
          <ac:chgData name="Annarose Peterson" userId="1d91a84d-1cd8-42fd-8dff-7c290ec9d83a" providerId="ADAL" clId="{D642F7C0-E831-44F7-AA3E-40DB91648D96}" dt="2023-05-26T21:08:31.595" v="2353" actId="20577"/>
          <ac:spMkLst>
            <pc:docMk/>
            <pc:sldMk cId="971741551" sldId="723"/>
            <ac:spMk id="3" creationId="{D7A129DD-0648-96BF-39FC-D0B1331E675E}"/>
          </ac:spMkLst>
        </pc:spChg>
        <pc:spChg chg="add del mod">
          <ac:chgData name="Annarose Peterson" userId="1d91a84d-1cd8-42fd-8dff-7c290ec9d83a" providerId="ADAL" clId="{D642F7C0-E831-44F7-AA3E-40DB91648D96}" dt="2023-05-26T21:10:35.115" v="2588" actId="478"/>
          <ac:spMkLst>
            <pc:docMk/>
            <pc:sldMk cId="971741551" sldId="723"/>
            <ac:spMk id="4" creationId="{DE5A241A-FE0A-23DC-6F22-0C8FC5930D00}"/>
          </ac:spMkLst>
        </pc:spChg>
        <pc:spChg chg="add mod">
          <ac:chgData name="Annarose Peterson" userId="1d91a84d-1cd8-42fd-8dff-7c290ec9d83a" providerId="ADAL" clId="{D642F7C0-E831-44F7-AA3E-40DB91648D96}" dt="2023-05-26T21:13:54.892" v="2674" actId="208"/>
          <ac:spMkLst>
            <pc:docMk/>
            <pc:sldMk cId="971741551" sldId="723"/>
            <ac:spMk id="8" creationId="{36B4D884-D527-E7BB-C7FB-AA3BF40BCFB6}"/>
          </ac:spMkLst>
        </pc:spChg>
        <pc:spChg chg="add mod">
          <ac:chgData name="Annarose Peterson" userId="1d91a84d-1cd8-42fd-8dff-7c290ec9d83a" providerId="ADAL" clId="{D642F7C0-E831-44F7-AA3E-40DB91648D96}" dt="2023-05-26T21:14:16.342" v="2681" actId="688"/>
          <ac:spMkLst>
            <pc:docMk/>
            <pc:sldMk cId="971741551" sldId="723"/>
            <ac:spMk id="9" creationId="{608F3B3A-9462-B7BF-3762-B2A78241AEB7}"/>
          </ac:spMkLst>
        </pc:spChg>
        <pc:spChg chg="add mod">
          <ac:chgData name="Annarose Peterson" userId="1d91a84d-1cd8-42fd-8dff-7c290ec9d83a" providerId="ADAL" clId="{D642F7C0-E831-44F7-AA3E-40DB91648D96}" dt="2023-05-26T22:26:48.046" v="5026" actId="1076"/>
          <ac:spMkLst>
            <pc:docMk/>
            <pc:sldMk cId="971741551" sldId="723"/>
            <ac:spMk id="10" creationId="{37F9E24E-FD48-A736-9E43-F7E318CBE7AD}"/>
          </ac:spMkLst>
        </pc:spChg>
        <pc:spChg chg="add mod">
          <ac:chgData name="Annarose Peterson" userId="1d91a84d-1cd8-42fd-8dff-7c290ec9d83a" providerId="ADAL" clId="{D642F7C0-E831-44F7-AA3E-40DB91648D96}" dt="2023-05-26T22:26:52.545" v="5028" actId="20577"/>
          <ac:spMkLst>
            <pc:docMk/>
            <pc:sldMk cId="971741551" sldId="723"/>
            <ac:spMk id="11" creationId="{A548B65A-1F88-EC6C-326C-BA4DCE0BA7EF}"/>
          </ac:spMkLst>
        </pc:spChg>
        <pc:picChg chg="add del mod">
          <ac:chgData name="Annarose Peterson" userId="1d91a84d-1cd8-42fd-8dff-7c290ec9d83a" providerId="ADAL" clId="{D642F7C0-E831-44F7-AA3E-40DB91648D96}" dt="2023-05-26T21:11:48.073" v="2597" actId="478"/>
          <ac:picMkLst>
            <pc:docMk/>
            <pc:sldMk cId="971741551" sldId="723"/>
            <ac:picMk id="6" creationId="{5EA6D55B-44DA-EA23-180B-FF9AEBCFA06D}"/>
          </ac:picMkLst>
        </pc:picChg>
        <pc:picChg chg="add mod">
          <ac:chgData name="Annarose Peterson" userId="1d91a84d-1cd8-42fd-8dff-7c290ec9d83a" providerId="ADAL" clId="{D642F7C0-E831-44F7-AA3E-40DB91648D96}" dt="2023-05-26T21:12:17.763" v="2599" actId="14100"/>
          <ac:picMkLst>
            <pc:docMk/>
            <pc:sldMk cId="971741551" sldId="723"/>
            <ac:picMk id="7" creationId="{8142BD39-ED80-9A04-121D-AA594378D326}"/>
          </ac:picMkLst>
        </pc:picChg>
      </pc:sldChg>
      <pc:sldChg chg="addSp delSp modSp new mod">
        <pc:chgData name="Annarose Peterson" userId="1d91a84d-1cd8-42fd-8dff-7c290ec9d83a" providerId="ADAL" clId="{D642F7C0-E831-44F7-AA3E-40DB91648D96}" dt="2023-05-26T22:28:42.267" v="5132" actId="20577"/>
        <pc:sldMkLst>
          <pc:docMk/>
          <pc:sldMk cId="1293313322" sldId="724"/>
        </pc:sldMkLst>
        <pc:spChg chg="mod">
          <ac:chgData name="Annarose Peterson" userId="1d91a84d-1cd8-42fd-8dff-7c290ec9d83a" providerId="ADAL" clId="{D642F7C0-E831-44F7-AA3E-40DB91648D96}" dt="2023-05-26T22:28:24.807" v="5127" actId="20577"/>
          <ac:spMkLst>
            <pc:docMk/>
            <pc:sldMk cId="1293313322" sldId="724"/>
            <ac:spMk id="2" creationId="{A0647EEE-684C-4ABB-986C-D72D1809E161}"/>
          </ac:spMkLst>
        </pc:spChg>
        <pc:spChg chg="mod">
          <ac:chgData name="Annarose Peterson" userId="1d91a84d-1cd8-42fd-8dff-7c290ec9d83a" providerId="ADAL" clId="{D642F7C0-E831-44F7-AA3E-40DB91648D96}" dt="2023-05-26T21:15:02.390" v="2734" actId="20577"/>
          <ac:spMkLst>
            <pc:docMk/>
            <pc:sldMk cId="1293313322" sldId="724"/>
            <ac:spMk id="3" creationId="{50F6FBA5-0632-8427-1F46-D9FCD3DE13CA}"/>
          </ac:spMkLst>
        </pc:spChg>
        <pc:spChg chg="add mod">
          <ac:chgData name="Annarose Peterson" userId="1d91a84d-1cd8-42fd-8dff-7c290ec9d83a" providerId="ADAL" clId="{D642F7C0-E831-44F7-AA3E-40DB91648D96}" dt="2023-05-26T22:28:32.081" v="5129" actId="1076"/>
          <ac:spMkLst>
            <pc:docMk/>
            <pc:sldMk cId="1293313322" sldId="724"/>
            <ac:spMk id="8" creationId="{731200E9-03A4-6E2A-79E9-407AE93FF7B6}"/>
          </ac:spMkLst>
        </pc:spChg>
        <pc:spChg chg="add mod">
          <ac:chgData name="Annarose Peterson" userId="1d91a84d-1cd8-42fd-8dff-7c290ec9d83a" providerId="ADAL" clId="{D642F7C0-E831-44F7-AA3E-40DB91648D96}" dt="2023-05-26T22:27:27.518" v="5037" actId="20577"/>
          <ac:spMkLst>
            <pc:docMk/>
            <pc:sldMk cId="1293313322" sldId="724"/>
            <ac:spMk id="9" creationId="{1B3E99B6-BB12-AA1C-113D-BFD0ADA7BF7D}"/>
          </ac:spMkLst>
        </pc:spChg>
        <pc:spChg chg="add mod">
          <ac:chgData name="Annarose Peterson" userId="1d91a84d-1cd8-42fd-8dff-7c290ec9d83a" providerId="ADAL" clId="{D642F7C0-E831-44F7-AA3E-40DB91648D96}" dt="2023-05-26T22:28:30.287" v="5128" actId="1076"/>
          <ac:spMkLst>
            <pc:docMk/>
            <pc:sldMk cId="1293313322" sldId="724"/>
            <ac:spMk id="10" creationId="{5B090931-1EA3-EAAF-9152-00131B94623F}"/>
          </ac:spMkLst>
        </pc:spChg>
        <pc:spChg chg="add mod">
          <ac:chgData name="Annarose Peterson" userId="1d91a84d-1cd8-42fd-8dff-7c290ec9d83a" providerId="ADAL" clId="{D642F7C0-E831-44F7-AA3E-40DB91648D96}" dt="2023-05-26T22:28:42.267" v="5132" actId="20577"/>
          <ac:spMkLst>
            <pc:docMk/>
            <pc:sldMk cId="1293313322" sldId="724"/>
            <ac:spMk id="11" creationId="{7846BB8A-9A96-DE7C-A037-5B3DAEE8F477}"/>
          </ac:spMkLst>
        </pc:spChg>
        <pc:picChg chg="add del mod">
          <ac:chgData name="Annarose Peterson" userId="1d91a84d-1cd8-42fd-8dff-7c290ec9d83a" providerId="ADAL" clId="{D642F7C0-E831-44F7-AA3E-40DB91648D96}" dt="2023-05-26T22:25:58.874" v="4984" actId="478"/>
          <ac:picMkLst>
            <pc:docMk/>
            <pc:sldMk cId="1293313322" sldId="724"/>
            <ac:picMk id="5" creationId="{ADDCE45A-018B-130C-0389-05EFEB4AA6DF}"/>
          </ac:picMkLst>
        </pc:picChg>
        <pc:picChg chg="add mod">
          <ac:chgData name="Annarose Peterson" userId="1d91a84d-1cd8-42fd-8dff-7c290ec9d83a" providerId="ADAL" clId="{D642F7C0-E831-44F7-AA3E-40DB91648D96}" dt="2023-05-26T22:27:03.248" v="5031" actId="1076"/>
          <ac:picMkLst>
            <pc:docMk/>
            <pc:sldMk cId="1293313322" sldId="724"/>
            <ac:picMk id="7" creationId="{CF30FA60-D657-4B64-7C3D-896C1184ACDA}"/>
          </ac:picMkLst>
        </pc:picChg>
      </pc:sldChg>
      <pc:sldChg chg="addSp delSp modSp new mod">
        <pc:chgData name="Annarose Peterson" userId="1d91a84d-1cd8-42fd-8dff-7c290ec9d83a" providerId="ADAL" clId="{D642F7C0-E831-44F7-AA3E-40DB91648D96}" dt="2023-05-26T22:15:56.113" v="4133" actId="113"/>
        <pc:sldMkLst>
          <pc:docMk/>
          <pc:sldMk cId="3579098873" sldId="725"/>
        </pc:sldMkLst>
        <pc:spChg chg="mod">
          <ac:chgData name="Annarose Peterson" userId="1d91a84d-1cd8-42fd-8dff-7c290ec9d83a" providerId="ADAL" clId="{D642F7C0-E831-44F7-AA3E-40DB91648D96}" dt="2023-05-26T22:15:56.113" v="4133" actId="113"/>
          <ac:spMkLst>
            <pc:docMk/>
            <pc:sldMk cId="3579098873" sldId="725"/>
            <ac:spMk id="2" creationId="{D9ED0656-1434-7DBD-EDD2-20EFA2F0ED10}"/>
          </ac:spMkLst>
        </pc:spChg>
        <pc:spChg chg="mod">
          <ac:chgData name="Annarose Peterson" userId="1d91a84d-1cd8-42fd-8dff-7c290ec9d83a" providerId="ADAL" clId="{D642F7C0-E831-44F7-AA3E-40DB91648D96}" dt="2023-05-26T22:04:16.583" v="2962" actId="20577"/>
          <ac:spMkLst>
            <pc:docMk/>
            <pc:sldMk cId="3579098873" sldId="725"/>
            <ac:spMk id="3" creationId="{6884567F-B65C-0EA3-D308-0374B2D64762}"/>
          </ac:spMkLst>
        </pc:spChg>
        <pc:picChg chg="add del mod">
          <ac:chgData name="Annarose Peterson" userId="1d91a84d-1cd8-42fd-8dff-7c290ec9d83a" providerId="ADAL" clId="{D642F7C0-E831-44F7-AA3E-40DB91648D96}" dt="2023-05-26T22:11:01.982" v="3265" actId="478"/>
          <ac:picMkLst>
            <pc:docMk/>
            <pc:sldMk cId="3579098873" sldId="725"/>
            <ac:picMk id="5" creationId="{F24DB2A3-C0FE-2058-4516-FA9FF5C2F60D}"/>
          </ac:picMkLst>
        </pc:picChg>
      </pc:sldChg>
      <pc:sldChg chg="modSp new mod">
        <pc:chgData name="Annarose Peterson" userId="1d91a84d-1cd8-42fd-8dff-7c290ec9d83a" providerId="ADAL" clId="{D642F7C0-E831-44F7-AA3E-40DB91648D96}" dt="2023-05-26T22:29:01.485" v="5141" actId="1076"/>
        <pc:sldMkLst>
          <pc:docMk/>
          <pc:sldMk cId="1822384926" sldId="726"/>
        </pc:sldMkLst>
        <pc:spChg chg="mod">
          <ac:chgData name="Annarose Peterson" userId="1d91a84d-1cd8-42fd-8dff-7c290ec9d83a" providerId="ADAL" clId="{D642F7C0-E831-44F7-AA3E-40DB91648D96}" dt="2023-05-26T22:29:01.485" v="5141" actId="1076"/>
          <ac:spMkLst>
            <pc:docMk/>
            <pc:sldMk cId="1822384926" sldId="726"/>
            <ac:spMk id="2" creationId="{40E8C8A2-892D-14C1-8B35-EAD337A43130}"/>
          </ac:spMkLst>
        </pc:spChg>
        <pc:spChg chg="mod">
          <ac:chgData name="Annarose Peterson" userId="1d91a84d-1cd8-42fd-8dff-7c290ec9d83a" providerId="ADAL" clId="{D642F7C0-E831-44F7-AA3E-40DB91648D96}" dt="2023-05-26T22:28:49.920" v="5139" actId="20577"/>
          <ac:spMkLst>
            <pc:docMk/>
            <pc:sldMk cId="1822384926" sldId="726"/>
            <ac:spMk id="3" creationId="{B30C546D-89AD-8102-4EE9-A39434F1CA26}"/>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earning plan slide Tri">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FA565CA-05A4-4E5E-ACBF-67FF38993007}"/>
              </a:ext>
            </a:extLst>
          </p:cNvPr>
          <p:cNvSpPr/>
          <p:nvPr/>
        </p:nvSpPr>
        <p:spPr>
          <a:xfrm>
            <a:off x="0" y="-1746"/>
            <a:ext cx="1147200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12379" y="1080000"/>
            <a:ext cx="5723259" cy="923330"/>
          </a:xfrm>
        </p:spPr>
        <p:txBody>
          <a:bodyPr wrap="square" anchor="t">
            <a:spAutoFit/>
          </a:bodyPr>
          <a:lstStyle>
            <a:lvl1pPr algn="l">
              <a:defRPr sz="6000">
                <a:solidFill>
                  <a:srgbClr val="4A4F54"/>
                </a:solidFill>
              </a:defRPr>
            </a:lvl1pPr>
          </a:lstStyle>
          <a:p>
            <a:r>
              <a:rPr lang="en-US" dirty="0"/>
              <a:t>How-to Title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12379" y="3600000"/>
            <a:ext cx="5723259" cy="2160000"/>
          </a:xfrm>
        </p:spPr>
        <p:txBody>
          <a:bodyPr>
            <a:normAutofit/>
          </a:bodyPr>
          <a:lstStyle>
            <a:lvl1pPr marL="0" indent="0" algn="l">
              <a:buNone/>
              <a:defRPr sz="4000">
                <a:solidFill>
                  <a:srgbClr val="4A4F5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a:t>
            </a:r>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6916537" y="4068000"/>
            <a:ext cx="3240000" cy="1080000"/>
          </a:xfrm>
        </p:spPr>
        <p:txBody>
          <a:bodyPr anchor="ctr">
            <a:normAutofit/>
          </a:bodyPr>
          <a:lstStyle>
            <a:lvl1pPr marL="0" indent="0" algn="ctr">
              <a:buNone/>
              <a:defRPr sz="3600">
                <a:solidFill>
                  <a:srgbClr val="4A4F5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AU</a:t>
            </a:r>
          </a:p>
        </p:txBody>
      </p:sp>
      <p:sp>
        <p:nvSpPr>
          <p:cNvPr id="13" name="Rectangle 12">
            <a:extLst>
              <a:ext uri="{FF2B5EF4-FFF2-40B4-BE49-F238E27FC236}">
                <a16:creationId xmlns:a16="http://schemas.microsoft.com/office/drawing/2014/main" id="{1CAE7293-A224-44BF-BCB6-36C4F61D2AF1}"/>
              </a:ext>
            </a:extLst>
          </p:cNvPr>
          <p:cNvSpPr/>
          <p:nvPr/>
        </p:nvSpPr>
        <p:spPr>
          <a:xfrm>
            <a:off x="11472000" y="0"/>
            <a:ext cx="720000" cy="72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A4F54"/>
              </a:solidFill>
            </a:endParaRPr>
          </a:p>
        </p:txBody>
      </p:sp>
      <p:pic>
        <p:nvPicPr>
          <p:cNvPr id="15" name="Picture 120">
            <a:extLst>
              <a:ext uri="{FF2B5EF4-FFF2-40B4-BE49-F238E27FC236}">
                <a16:creationId xmlns:a16="http://schemas.microsoft.com/office/drawing/2014/main" id="{E397DB51-AD6A-1ED2-0FAE-9E3A6475D9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99397" y="1132138"/>
            <a:ext cx="2455022" cy="2455022"/>
          </a:xfrm>
          <a:prstGeom prst="rect">
            <a:avLst/>
          </a:prstGeom>
        </p:spPr>
      </p:pic>
    </p:spTree>
    <p:custDataLst>
      <p:tags r:id="rId1"/>
    </p:custDataLst>
    <p:extLst>
      <p:ext uri="{BB962C8B-B14F-4D97-AF65-F5344CB8AC3E}">
        <p14:creationId xmlns:p14="http://schemas.microsoft.com/office/powerpoint/2010/main" val="1797137775"/>
      </p:ext>
    </p:extLst>
  </p:cSld>
  <p:clrMapOvr>
    <a:masterClrMapping/>
  </p:clrMapOvr>
  <p:extLst>
    <p:ext uri="{DCECCB84-F9BA-43D5-87BE-67443E8EF086}">
      <p15:sldGuideLst xmlns:p15="http://schemas.microsoft.com/office/powerpoint/2012/main">
        <p15:guide id="1" orient="horz" pos="2160">
          <p15:clr>
            <a:srgbClr val="FBAE40"/>
          </p15:clr>
        </p15:guide>
        <p15:guide id="2" pos="361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numbered slide ">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F574A58-941B-6C42-9252-A096A288A1D5}"/>
              </a:ext>
            </a:extLst>
          </p:cNvPr>
          <p:cNvSpPr txBox="1"/>
          <p:nvPr/>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26" name="Content Placeholder 12">
            <a:extLst>
              <a:ext uri="{FF2B5EF4-FFF2-40B4-BE49-F238E27FC236}">
                <a16:creationId xmlns:a16="http://schemas.microsoft.com/office/drawing/2014/main" id="{7E5A093F-B601-F048-9190-54819FCC79AA}"/>
              </a:ext>
            </a:extLst>
          </p:cNvPr>
          <p:cNvSpPr>
            <a:spLocks noGrp="1"/>
          </p:cNvSpPr>
          <p:nvPr>
            <p:ph sz="quarter" idx="17" hasCustomPrompt="1"/>
          </p:nvPr>
        </p:nvSpPr>
        <p:spPr>
          <a:xfrm>
            <a:off x="587375" y="584200"/>
            <a:ext cx="687527" cy="635000"/>
          </a:xfrm>
          <a:solidFill>
            <a:srgbClr val="2B7483"/>
          </a:solidFill>
        </p:spPr>
        <p:txBody>
          <a:bodyPr wrap="none" rtlCol="0" anchor="ctr">
            <a:normAutofit/>
          </a:bodyPr>
          <a:lstStyle>
            <a:lvl1pPr>
              <a:defRPr lang="en-US" sz="3000" b="1" dirty="0">
                <a:solidFill>
                  <a:schemeClr val="bg1"/>
                </a:solidFill>
                <a:latin typeface="Roboto Regular" panose="02000000000000000000" pitchFamily="2" charset="0"/>
                <a:ea typeface="Roboto" panose="02000000000000000000" pitchFamily="2" charset="0"/>
              </a:defRPr>
            </a:lvl1pPr>
          </a:lstStyle>
          <a:p>
            <a:pPr lvl="0">
              <a:spcBef>
                <a:spcPct val="0"/>
              </a:spcBef>
              <a:buNone/>
            </a:pPr>
            <a:r>
              <a:rPr lang="en-US"/>
              <a:t>01</a:t>
            </a:r>
          </a:p>
        </p:txBody>
      </p:sp>
      <p:sp>
        <p:nvSpPr>
          <p:cNvPr id="9" name="Title 1">
            <a:extLst>
              <a:ext uri="{FF2B5EF4-FFF2-40B4-BE49-F238E27FC236}">
                <a16:creationId xmlns:a16="http://schemas.microsoft.com/office/drawing/2014/main" id="{2D4F10A3-D64E-4F49-8122-A055CEBF2F2E}"/>
              </a:ext>
            </a:extLst>
          </p:cNvPr>
          <p:cNvSpPr>
            <a:spLocks noGrp="1"/>
          </p:cNvSpPr>
          <p:nvPr>
            <p:ph type="title" hasCustomPrompt="1"/>
          </p:nvPr>
        </p:nvSpPr>
        <p:spPr>
          <a:xfrm>
            <a:off x="1274902" y="584199"/>
            <a:ext cx="10293212" cy="649289"/>
          </a:xfrm>
          <a:prstGeom prst="rect">
            <a:avLst/>
          </a:prstGeom>
        </p:spPr>
        <p:txBody>
          <a:bodyPr>
            <a:normAutofit/>
          </a:bodyPr>
          <a:lstStyle>
            <a:lvl1pPr>
              <a:defRPr sz="3000">
                <a:solidFill>
                  <a:schemeClr val="bg1"/>
                </a:solidFill>
              </a:defRPr>
            </a:lvl1pPr>
          </a:lstStyle>
          <a:p>
            <a:r>
              <a:rPr lang="en-US"/>
              <a:t>Custom numbered slide — bonus</a:t>
            </a:r>
          </a:p>
        </p:txBody>
      </p:sp>
      <p:sp>
        <p:nvSpPr>
          <p:cNvPr id="10" name="Content Placeholder 12">
            <a:extLst>
              <a:ext uri="{FF2B5EF4-FFF2-40B4-BE49-F238E27FC236}">
                <a16:creationId xmlns:a16="http://schemas.microsoft.com/office/drawing/2014/main" id="{5B8AD548-A953-C647-9AB2-8DA412C54B27}"/>
              </a:ext>
            </a:extLst>
          </p:cNvPr>
          <p:cNvSpPr>
            <a:spLocks noGrp="1"/>
          </p:cNvSpPr>
          <p:nvPr>
            <p:ph sz="quarter" idx="13" hasCustomPrompt="1"/>
          </p:nvPr>
        </p:nvSpPr>
        <p:spPr>
          <a:xfrm>
            <a:off x="1270712" y="1610137"/>
            <a:ext cx="10491782" cy="508437"/>
          </a:xfrm>
        </p:spPr>
        <p:txBody>
          <a:bodyPr>
            <a:noAutofit/>
          </a:bodyPr>
          <a:lstStyle>
            <a:lvl1pPr marL="0" indent="0">
              <a:buNone/>
              <a:defRPr sz="2000" b="1">
                <a:solidFill>
                  <a:srgbClr val="6C1D45"/>
                </a:solidFill>
                <a:latin typeface="Roboto" panose="02000000000000000000" pitchFamily="2" charset="0"/>
                <a:ea typeface="Roboto" panose="02000000000000000000" pitchFamily="2" charset="0"/>
              </a:defRPr>
            </a:lvl1pPr>
          </a:lstStyle>
          <a:p>
            <a:pPr lvl="0"/>
            <a:r>
              <a:rPr lang="en-US"/>
              <a:t>Header</a:t>
            </a:r>
          </a:p>
        </p:txBody>
      </p:sp>
      <p:sp>
        <p:nvSpPr>
          <p:cNvPr id="11" name="Content Placeholder 14">
            <a:extLst>
              <a:ext uri="{FF2B5EF4-FFF2-40B4-BE49-F238E27FC236}">
                <a16:creationId xmlns:a16="http://schemas.microsoft.com/office/drawing/2014/main" id="{A67F0D2E-67F8-4147-893E-6D5295818F13}"/>
              </a:ext>
            </a:extLst>
          </p:cNvPr>
          <p:cNvSpPr>
            <a:spLocks noGrp="1"/>
          </p:cNvSpPr>
          <p:nvPr>
            <p:ph sz="quarter" idx="14" hasCustomPrompt="1"/>
          </p:nvPr>
        </p:nvSpPr>
        <p:spPr>
          <a:xfrm>
            <a:off x="1279177" y="2250663"/>
            <a:ext cx="10491783" cy="2197616"/>
          </a:xfrm>
        </p:spPr>
        <p:txBody>
          <a:bodyPr>
            <a:normAutofit/>
          </a:bodyPr>
          <a:lstStyle>
            <a:lvl1pPr marL="285750" indent="-285750">
              <a:lnSpc>
                <a:spcPct val="100000"/>
              </a:lnSpc>
              <a:buClr>
                <a:srgbClr val="6C1D45"/>
              </a:buClr>
              <a:buFont typeface="Arial" panose="020B0604020202020204" pitchFamily="34" charset="0"/>
              <a:buChar char="•"/>
              <a:defRPr sz="1600">
                <a:solidFill>
                  <a:srgbClr val="4A4F54"/>
                </a:solidFill>
                <a:latin typeface="Roboto" panose="02000000000000000000" pitchFamily="2" charset="0"/>
                <a:ea typeface="Roboto" panose="02000000000000000000" pitchFamily="2" charset="0"/>
              </a:defRPr>
            </a:lvl1pPr>
          </a:lstStyle>
          <a:p>
            <a:pPr lvl="0"/>
            <a:r>
              <a:rPr lang="en-US"/>
              <a:t>Bullet 1</a:t>
            </a:r>
          </a:p>
          <a:p>
            <a:pPr lvl="0"/>
            <a:r>
              <a:rPr lang="en-US"/>
              <a:t>Bullet 2</a:t>
            </a:r>
          </a:p>
          <a:p>
            <a:pPr lvl="0"/>
            <a:r>
              <a:rPr lang="en-US"/>
              <a:t>Bullet 3</a:t>
            </a:r>
          </a:p>
        </p:txBody>
      </p:sp>
      <p:sp>
        <p:nvSpPr>
          <p:cNvPr id="14" name="Slide Number Placeholder 5">
            <a:extLst>
              <a:ext uri="{FF2B5EF4-FFF2-40B4-BE49-F238E27FC236}">
                <a16:creationId xmlns:a16="http://schemas.microsoft.com/office/drawing/2014/main" id="{4900C55B-EBAB-6944-B0B8-36DCF6830ADB}"/>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a:t>
            </a:fld>
            <a:endParaRPr lang="en-US"/>
          </a:p>
        </p:txBody>
      </p:sp>
    </p:spTree>
    <p:extLst>
      <p:ext uri="{BB962C8B-B14F-4D97-AF65-F5344CB8AC3E}">
        <p14:creationId xmlns:p14="http://schemas.microsoft.com/office/powerpoint/2010/main" val="155381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p:tgtEl>
                                          <p:spTgt spid="11">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1">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p:tgtEl>
                                          <p:spTgt spid="11">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p:tgtEl>
                                          <p:spTgt spid="11">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tmplLst>
          <p:tmpl lvl="1">
            <p:tnLst>
              <p:par>
                <p:cTn presetID="12" presetClass="entr" presetSubtype="4"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p:tgtEl>
                          <p:spTgt spid="11"/>
                        </p:tgtEl>
                        <p:attrNameLst>
                          <p:attrName>ppt_y</p:attrName>
                        </p:attrNameLst>
                      </p:cBhvr>
                      <p:tavLst>
                        <p:tav tm="0">
                          <p:val>
                            <p:strVal val="#ppt_y+#ppt_h*1.125000"/>
                          </p:val>
                        </p:tav>
                        <p:tav tm="100000">
                          <p:val>
                            <p:strVal val="#ppt_y"/>
                          </p:val>
                        </p:tav>
                      </p:tavLst>
                    </p:anim>
                    <p:animEffect transition="in" filter="wipe(up)">
                      <p:cBhvr>
                        <p:cTn dur="500"/>
                        <p:tgtEl>
                          <p:spTgt spid="11"/>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 2 data">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D15609A-4395-BE42-BEA0-4E0B12319D36}"/>
              </a:ext>
            </a:extLst>
          </p:cNvPr>
          <p:cNvSpPr/>
          <p:nvPr/>
        </p:nvSpPr>
        <p:spPr>
          <a:xfrm>
            <a:off x="-83127" y="-83126"/>
            <a:ext cx="12374088" cy="1302326"/>
          </a:xfrm>
          <a:prstGeom prst="rect">
            <a:avLst/>
          </a:prstGeom>
          <a:gradFill>
            <a:gsLst>
              <a:gs pos="100000">
                <a:srgbClr val="2B7483"/>
              </a:gs>
              <a:gs pos="10000">
                <a:srgbClr val="43A7BE"/>
              </a:gs>
            </a:gsLst>
            <a:lin ang="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err="1">
              <a:solidFill>
                <a:schemeClr val="tx1"/>
              </a:solidFill>
            </a:endParaRPr>
          </a:p>
        </p:txBody>
      </p:sp>
      <p:sp>
        <p:nvSpPr>
          <p:cNvPr id="3" name="Content Placeholder 2">
            <a:extLst>
              <a:ext uri="{FF2B5EF4-FFF2-40B4-BE49-F238E27FC236}">
                <a16:creationId xmlns:a16="http://schemas.microsoft.com/office/drawing/2014/main" id="{BEF7B026-47D5-854D-A6CA-B4A2172DA0B7}"/>
              </a:ext>
            </a:extLst>
          </p:cNvPr>
          <p:cNvSpPr>
            <a:spLocks noGrp="1"/>
          </p:cNvSpPr>
          <p:nvPr>
            <p:ph sz="half" idx="1" hasCustomPrompt="1"/>
          </p:nvPr>
        </p:nvSpPr>
        <p:spPr>
          <a:xfrm>
            <a:off x="1004857" y="2102175"/>
            <a:ext cx="1949116" cy="953846"/>
          </a:xfrm>
        </p:spPr>
        <p:txBody>
          <a:bodyPr>
            <a:noAutofit/>
          </a:bodyPr>
          <a:lstStyle>
            <a:lvl1pPr marL="0" indent="0">
              <a:buNone/>
              <a:defRPr sz="6600" b="1">
                <a:solidFill>
                  <a:srgbClr val="A50034"/>
                </a:solidFill>
                <a:latin typeface="Roboto" panose="02000000000000000000" pitchFamily="2" charset="0"/>
                <a:ea typeface="Roboto" panose="02000000000000000000" pitchFamily="2" charset="0"/>
              </a:defRPr>
            </a:lvl1pPr>
            <a:lvl2pPr marL="457200" indent="0">
              <a:buNone/>
              <a:defRPr/>
            </a:lvl2pPr>
          </a:lstStyle>
          <a:p>
            <a:pPr lvl="0"/>
            <a:r>
              <a:rPr lang="en-US"/>
              <a:t>%</a:t>
            </a:r>
          </a:p>
        </p:txBody>
      </p:sp>
      <p:sp>
        <p:nvSpPr>
          <p:cNvPr id="4" name="Content Placeholder 3">
            <a:extLst>
              <a:ext uri="{FF2B5EF4-FFF2-40B4-BE49-F238E27FC236}">
                <a16:creationId xmlns:a16="http://schemas.microsoft.com/office/drawing/2014/main" id="{6A202B5C-4051-A243-B86F-7060A75FBBBA}"/>
              </a:ext>
            </a:extLst>
          </p:cNvPr>
          <p:cNvSpPr>
            <a:spLocks noGrp="1"/>
          </p:cNvSpPr>
          <p:nvPr>
            <p:ph sz="half" idx="2" hasCustomPrompt="1"/>
          </p:nvPr>
        </p:nvSpPr>
        <p:spPr>
          <a:xfrm>
            <a:off x="1004858" y="3217603"/>
            <a:ext cx="1949116" cy="331713"/>
          </a:xfrm>
        </p:spPr>
        <p:txBody>
          <a:bodyPr>
            <a:normAutofit/>
          </a:bodyPr>
          <a:lstStyle>
            <a:lvl1pPr marL="0" indent="0">
              <a:buNone/>
              <a:defRPr sz="1400" b="1">
                <a:solidFill>
                  <a:srgbClr val="4A4F54"/>
                </a:solidFill>
                <a:latin typeface="Roboto" panose="02000000000000000000" pitchFamily="2" charset="0"/>
                <a:ea typeface="Roboto" panose="02000000000000000000" pitchFamily="2" charset="0"/>
              </a:defRPr>
            </a:lvl1pPr>
          </a:lstStyle>
          <a:p>
            <a:pPr lvl="0"/>
            <a:r>
              <a:rPr lang="en-US"/>
              <a:t>Subhead</a:t>
            </a:r>
          </a:p>
        </p:txBody>
      </p:sp>
      <p:sp>
        <p:nvSpPr>
          <p:cNvPr id="34" name="Content Placeholder 2">
            <a:extLst>
              <a:ext uri="{FF2B5EF4-FFF2-40B4-BE49-F238E27FC236}">
                <a16:creationId xmlns:a16="http://schemas.microsoft.com/office/drawing/2014/main" id="{E18F4A03-E152-A440-B6EA-D80C51AF03E8}"/>
              </a:ext>
            </a:extLst>
          </p:cNvPr>
          <p:cNvSpPr>
            <a:spLocks noGrp="1"/>
          </p:cNvSpPr>
          <p:nvPr>
            <p:ph sz="half" idx="15" hasCustomPrompt="1"/>
          </p:nvPr>
        </p:nvSpPr>
        <p:spPr>
          <a:xfrm>
            <a:off x="4588907" y="3830557"/>
            <a:ext cx="7161141" cy="1453347"/>
          </a:xfrm>
        </p:spPr>
        <p:txBody>
          <a:bodyPr>
            <a:normAutofit/>
          </a:bodyPr>
          <a:lstStyle>
            <a:lvl1pPr marL="0" indent="0" algn="r">
              <a:lnSpc>
                <a:spcPct val="100000"/>
              </a:lnSpc>
              <a:buNone/>
              <a:defRPr sz="2100" b="1">
                <a:solidFill>
                  <a:srgbClr val="6C1D45"/>
                </a:solidFill>
                <a:latin typeface="Roboto" panose="02000000000000000000" pitchFamily="2" charset="0"/>
                <a:ea typeface="Roboto" panose="02000000000000000000" pitchFamily="2" charset="0"/>
              </a:defRPr>
            </a:lvl1pPr>
            <a:lvl2pPr marL="457200" indent="0">
              <a:buNone/>
              <a:defRPr/>
            </a:lvl2pPr>
          </a:lstStyle>
          <a:p>
            <a:pPr lvl="0"/>
            <a:r>
              <a:rPr lang="en-US"/>
              <a:t>Body copy</a:t>
            </a:r>
          </a:p>
        </p:txBody>
      </p:sp>
      <p:sp>
        <p:nvSpPr>
          <p:cNvPr id="36" name="Content Placeholder 2">
            <a:extLst>
              <a:ext uri="{FF2B5EF4-FFF2-40B4-BE49-F238E27FC236}">
                <a16:creationId xmlns:a16="http://schemas.microsoft.com/office/drawing/2014/main" id="{982CAD0B-BED8-1043-9E8E-DEEF17C8025D}"/>
              </a:ext>
            </a:extLst>
          </p:cNvPr>
          <p:cNvSpPr>
            <a:spLocks noGrp="1"/>
          </p:cNvSpPr>
          <p:nvPr>
            <p:ph sz="half" idx="17" hasCustomPrompt="1"/>
          </p:nvPr>
        </p:nvSpPr>
        <p:spPr>
          <a:xfrm>
            <a:off x="3967177" y="2104331"/>
            <a:ext cx="1949116" cy="953846"/>
          </a:xfrm>
        </p:spPr>
        <p:txBody>
          <a:bodyPr>
            <a:noAutofit/>
          </a:bodyPr>
          <a:lstStyle>
            <a:lvl1pPr marL="0" indent="0">
              <a:buNone/>
              <a:defRPr sz="6600" b="1">
                <a:solidFill>
                  <a:srgbClr val="A50034"/>
                </a:solidFill>
                <a:latin typeface="Roboto" panose="02000000000000000000" pitchFamily="2" charset="0"/>
                <a:ea typeface="Roboto" panose="02000000000000000000" pitchFamily="2" charset="0"/>
              </a:defRPr>
            </a:lvl1pPr>
            <a:lvl2pPr marL="457200" indent="0">
              <a:buNone/>
              <a:defRPr/>
            </a:lvl2pPr>
          </a:lstStyle>
          <a:p>
            <a:pPr lvl="0"/>
            <a:r>
              <a:rPr lang="en-US"/>
              <a:t>%</a:t>
            </a:r>
          </a:p>
        </p:txBody>
      </p:sp>
      <p:sp>
        <p:nvSpPr>
          <p:cNvPr id="37" name="Content Placeholder 2">
            <a:extLst>
              <a:ext uri="{FF2B5EF4-FFF2-40B4-BE49-F238E27FC236}">
                <a16:creationId xmlns:a16="http://schemas.microsoft.com/office/drawing/2014/main" id="{8F546373-BDD8-664B-AC10-322CEB52545B}"/>
              </a:ext>
            </a:extLst>
          </p:cNvPr>
          <p:cNvSpPr>
            <a:spLocks noGrp="1"/>
          </p:cNvSpPr>
          <p:nvPr>
            <p:ph sz="half" idx="18" hasCustomPrompt="1"/>
          </p:nvPr>
        </p:nvSpPr>
        <p:spPr>
          <a:xfrm>
            <a:off x="6929497" y="2102175"/>
            <a:ext cx="1949116" cy="953846"/>
          </a:xfrm>
        </p:spPr>
        <p:txBody>
          <a:bodyPr>
            <a:noAutofit/>
          </a:bodyPr>
          <a:lstStyle>
            <a:lvl1pPr marL="0" indent="0">
              <a:buNone/>
              <a:defRPr sz="6600" b="1">
                <a:solidFill>
                  <a:srgbClr val="A50034"/>
                </a:solidFill>
                <a:latin typeface="Roboto" panose="02000000000000000000" pitchFamily="2" charset="0"/>
                <a:ea typeface="Roboto" panose="02000000000000000000" pitchFamily="2" charset="0"/>
              </a:defRPr>
            </a:lvl1pPr>
            <a:lvl2pPr marL="457200" indent="0">
              <a:buNone/>
              <a:defRPr/>
            </a:lvl2pPr>
          </a:lstStyle>
          <a:p>
            <a:pPr lvl="0"/>
            <a:r>
              <a:rPr lang="en-US"/>
              <a:t>%</a:t>
            </a:r>
          </a:p>
        </p:txBody>
      </p:sp>
      <p:sp>
        <p:nvSpPr>
          <p:cNvPr id="38" name="Content Placeholder 2">
            <a:extLst>
              <a:ext uri="{FF2B5EF4-FFF2-40B4-BE49-F238E27FC236}">
                <a16:creationId xmlns:a16="http://schemas.microsoft.com/office/drawing/2014/main" id="{1134914D-7CD5-844A-8CA2-F7548F041817}"/>
              </a:ext>
            </a:extLst>
          </p:cNvPr>
          <p:cNvSpPr>
            <a:spLocks noGrp="1"/>
          </p:cNvSpPr>
          <p:nvPr>
            <p:ph sz="half" idx="19" hasCustomPrompt="1"/>
          </p:nvPr>
        </p:nvSpPr>
        <p:spPr>
          <a:xfrm>
            <a:off x="9800932" y="2102175"/>
            <a:ext cx="1949116" cy="953846"/>
          </a:xfrm>
        </p:spPr>
        <p:txBody>
          <a:bodyPr>
            <a:noAutofit/>
          </a:bodyPr>
          <a:lstStyle>
            <a:lvl1pPr marL="0" indent="0">
              <a:buNone/>
              <a:defRPr sz="6600" b="1">
                <a:solidFill>
                  <a:srgbClr val="A50034"/>
                </a:solidFill>
                <a:latin typeface="Roboto" panose="02000000000000000000" pitchFamily="2" charset="0"/>
                <a:ea typeface="Roboto" panose="02000000000000000000" pitchFamily="2" charset="0"/>
              </a:defRPr>
            </a:lvl1pPr>
            <a:lvl2pPr marL="457200" indent="0">
              <a:buNone/>
              <a:defRPr/>
            </a:lvl2pPr>
          </a:lstStyle>
          <a:p>
            <a:pPr lvl="0"/>
            <a:r>
              <a:rPr lang="en-US"/>
              <a:t>%</a:t>
            </a:r>
          </a:p>
        </p:txBody>
      </p:sp>
      <p:sp>
        <p:nvSpPr>
          <p:cNvPr id="39" name="Content Placeholder 3">
            <a:extLst>
              <a:ext uri="{FF2B5EF4-FFF2-40B4-BE49-F238E27FC236}">
                <a16:creationId xmlns:a16="http://schemas.microsoft.com/office/drawing/2014/main" id="{C2BD0575-0083-374B-AE3D-74F38E9E4ABE}"/>
              </a:ext>
            </a:extLst>
          </p:cNvPr>
          <p:cNvSpPr>
            <a:spLocks noGrp="1"/>
          </p:cNvSpPr>
          <p:nvPr>
            <p:ph sz="half" idx="16" hasCustomPrompt="1"/>
          </p:nvPr>
        </p:nvSpPr>
        <p:spPr>
          <a:xfrm>
            <a:off x="5636302" y="5552400"/>
            <a:ext cx="6113746" cy="496271"/>
          </a:xfrm>
        </p:spPr>
        <p:txBody>
          <a:bodyPr>
            <a:normAutofit/>
          </a:bodyPr>
          <a:lstStyle>
            <a:lvl1pPr marL="0" indent="0" algn="r">
              <a:buNone/>
              <a:defRPr sz="1600" b="0">
                <a:solidFill>
                  <a:srgbClr val="4A4F54"/>
                </a:solidFill>
                <a:latin typeface="Roboto" panose="02000000000000000000" pitchFamily="2" charset="0"/>
                <a:ea typeface="Roboto" panose="02000000000000000000" pitchFamily="2" charset="0"/>
              </a:defRPr>
            </a:lvl1pPr>
          </a:lstStyle>
          <a:p>
            <a:pPr lvl="0"/>
            <a:r>
              <a:rPr lang="en-US"/>
              <a:t>— Attribution</a:t>
            </a:r>
          </a:p>
        </p:txBody>
      </p:sp>
      <p:sp>
        <p:nvSpPr>
          <p:cNvPr id="40" name="Content Placeholder 3">
            <a:extLst>
              <a:ext uri="{FF2B5EF4-FFF2-40B4-BE49-F238E27FC236}">
                <a16:creationId xmlns:a16="http://schemas.microsoft.com/office/drawing/2014/main" id="{51E2E38F-B217-4F4D-A40F-918AA6513E3B}"/>
              </a:ext>
            </a:extLst>
          </p:cNvPr>
          <p:cNvSpPr>
            <a:spLocks noGrp="1"/>
          </p:cNvSpPr>
          <p:nvPr>
            <p:ph sz="half" idx="20" hasCustomPrompt="1"/>
          </p:nvPr>
        </p:nvSpPr>
        <p:spPr>
          <a:xfrm>
            <a:off x="3955147" y="3217603"/>
            <a:ext cx="1949116" cy="331713"/>
          </a:xfrm>
        </p:spPr>
        <p:txBody>
          <a:bodyPr>
            <a:normAutofit/>
          </a:bodyPr>
          <a:lstStyle>
            <a:lvl1pPr marL="0" indent="0">
              <a:buNone/>
              <a:defRPr sz="1400" b="1">
                <a:solidFill>
                  <a:srgbClr val="4A4F54"/>
                </a:solidFill>
                <a:latin typeface="Roboto" panose="02000000000000000000" pitchFamily="2" charset="0"/>
                <a:ea typeface="Roboto" panose="02000000000000000000" pitchFamily="2" charset="0"/>
              </a:defRPr>
            </a:lvl1pPr>
          </a:lstStyle>
          <a:p>
            <a:pPr lvl="0"/>
            <a:r>
              <a:rPr lang="en-US"/>
              <a:t>Subhead</a:t>
            </a:r>
          </a:p>
        </p:txBody>
      </p:sp>
      <p:sp>
        <p:nvSpPr>
          <p:cNvPr id="41" name="Content Placeholder 3">
            <a:extLst>
              <a:ext uri="{FF2B5EF4-FFF2-40B4-BE49-F238E27FC236}">
                <a16:creationId xmlns:a16="http://schemas.microsoft.com/office/drawing/2014/main" id="{034830CC-3C91-9847-B142-5A8657D08134}"/>
              </a:ext>
            </a:extLst>
          </p:cNvPr>
          <p:cNvSpPr>
            <a:spLocks noGrp="1"/>
          </p:cNvSpPr>
          <p:nvPr>
            <p:ph sz="half" idx="21" hasCustomPrompt="1"/>
          </p:nvPr>
        </p:nvSpPr>
        <p:spPr>
          <a:xfrm>
            <a:off x="6929497" y="3217603"/>
            <a:ext cx="1949116" cy="331713"/>
          </a:xfrm>
        </p:spPr>
        <p:txBody>
          <a:bodyPr>
            <a:normAutofit/>
          </a:bodyPr>
          <a:lstStyle>
            <a:lvl1pPr marL="0" indent="0">
              <a:buNone/>
              <a:defRPr sz="1400" b="1">
                <a:solidFill>
                  <a:srgbClr val="4A4F54"/>
                </a:solidFill>
                <a:latin typeface="Roboto" panose="02000000000000000000" pitchFamily="2" charset="0"/>
                <a:ea typeface="Roboto" panose="02000000000000000000" pitchFamily="2" charset="0"/>
              </a:defRPr>
            </a:lvl1pPr>
          </a:lstStyle>
          <a:p>
            <a:pPr lvl="0"/>
            <a:r>
              <a:rPr lang="en-US"/>
              <a:t>Subhead</a:t>
            </a:r>
          </a:p>
        </p:txBody>
      </p:sp>
      <p:sp>
        <p:nvSpPr>
          <p:cNvPr id="42" name="Content Placeholder 3">
            <a:extLst>
              <a:ext uri="{FF2B5EF4-FFF2-40B4-BE49-F238E27FC236}">
                <a16:creationId xmlns:a16="http://schemas.microsoft.com/office/drawing/2014/main" id="{AE43A7F7-E693-1F4F-8966-4DE03E48D1E2}"/>
              </a:ext>
            </a:extLst>
          </p:cNvPr>
          <p:cNvSpPr>
            <a:spLocks noGrp="1"/>
          </p:cNvSpPr>
          <p:nvPr>
            <p:ph sz="half" idx="22" hasCustomPrompt="1"/>
          </p:nvPr>
        </p:nvSpPr>
        <p:spPr>
          <a:xfrm>
            <a:off x="9800932" y="3217603"/>
            <a:ext cx="1949116" cy="331713"/>
          </a:xfrm>
        </p:spPr>
        <p:txBody>
          <a:bodyPr>
            <a:normAutofit/>
          </a:bodyPr>
          <a:lstStyle>
            <a:lvl1pPr marL="0" indent="0">
              <a:buNone/>
              <a:defRPr sz="1400" b="1">
                <a:solidFill>
                  <a:srgbClr val="4A4F54"/>
                </a:solidFill>
                <a:latin typeface="Roboto" panose="02000000000000000000" pitchFamily="2" charset="0"/>
                <a:ea typeface="Roboto" panose="02000000000000000000" pitchFamily="2" charset="0"/>
              </a:defRPr>
            </a:lvl1pPr>
          </a:lstStyle>
          <a:p>
            <a:pPr lvl="0"/>
            <a:r>
              <a:rPr lang="en-US"/>
              <a:t>Subhead</a:t>
            </a:r>
          </a:p>
        </p:txBody>
      </p:sp>
      <p:cxnSp>
        <p:nvCxnSpPr>
          <p:cNvPr id="27" name="Straight Connector 26">
            <a:extLst>
              <a:ext uri="{FF2B5EF4-FFF2-40B4-BE49-F238E27FC236}">
                <a16:creationId xmlns:a16="http://schemas.microsoft.com/office/drawing/2014/main" id="{5C1BB801-C031-3149-A371-71F935F20B38}"/>
              </a:ext>
            </a:extLst>
          </p:cNvPr>
          <p:cNvCxnSpPr/>
          <p:nvPr/>
        </p:nvCxnSpPr>
        <p:spPr>
          <a:xfrm>
            <a:off x="3387110" y="1913021"/>
            <a:ext cx="0" cy="1143000"/>
          </a:xfrm>
          <a:prstGeom prst="line">
            <a:avLst/>
          </a:prstGeom>
          <a:ln w="25400">
            <a:solidFill>
              <a:srgbClr val="6F706E"/>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E00E8EB-7FCC-4348-85EB-6E9CC59D5DBC}"/>
              </a:ext>
            </a:extLst>
          </p:cNvPr>
          <p:cNvCxnSpPr/>
          <p:nvPr/>
        </p:nvCxnSpPr>
        <p:spPr>
          <a:xfrm>
            <a:off x="6330837" y="1913021"/>
            <a:ext cx="0" cy="1143000"/>
          </a:xfrm>
          <a:prstGeom prst="line">
            <a:avLst/>
          </a:prstGeom>
          <a:ln w="25400">
            <a:solidFill>
              <a:srgbClr val="6F706E"/>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B17817-8782-9D43-BAC7-91104C6C82CA}"/>
              </a:ext>
            </a:extLst>
          </p:cNvPr>
          <p:cNvCxnSpPr/>
          <p:nvPr/>
        </p:nvCxnSpPr>
        <p:spPr>
          <a:xfrm>
            <a:off x="9298626" y="1913021"/>
            <a:ext cx="0" cy="1143000"/>
          </a:xfrm>
          <a:prstGeom prst="line">
            <a:avLst/>
          </a:prstGeom>
          <a:ln w="25400">
            <a:solidFill>
              <a:srgbClr val="6F706E"/>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11E1199-5D47-4540-B6B9-D1E2A5D575EA}"/>
              </a:ext>
            </a:extLst>
          </p:cNvPr>
          <p:cNvSpPr txBox="1"/>
          <p:nvPr/>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20" name="Title 1">
            <a:extLst>
              <a:ext uri="{FF2B5EF4-FFF2-40B4-BE49-F238E27FC236}">
                <a16:creationId xmlns:a16="http://schemas.microsoft.com/office/drawing/2014/main" id="{4FD929EF-C26E-7B4E-B4DE-94AA78EBD3A4}"/>
              </a:ext>
            </a:extLst>
          </p:cNvPr>
          <p:cNvSpPr>
            <a:spLocks noGrp="1"/>
          </p:cNvSpPr>
          <p:nvPr>
            <p:ph type="title" hasCustomPrompt="1"/>
          </p:nvPr>
        </p:nvSpPr>
        <p:spPr>
          <a:xfrm>
            <a:off x="339435" y="17927"/>
            <a:ext cx="11410613" cy="1129556"/>
          </a:xfrm>
          <a:prstGeom prst="rect">
            <a:avLst/>
          </a:prstGeom>
        </p:spPr>
        <p:txBody>
          <a:bodyPr>
            <a:normAutofit/>
          </a:bodyPr>
          <a:lstStyle>
            <a:lvl1pPr>
              <a:defRPr sz="3000">
                <a:solidFill>
                  <a:schemeClr val="bg1"/>
                </a:solidFill>
              </a:defRPr>
            </a:lvl1pPr>
          </a:lstStyle>
          <a:p>
            <a:r>
              <a:rPr lang="en-US"/>
              <a:t>Sample custom layout — data</a:t>
            </a:r>
          </a:p>
        </p:txBody>
      </p:sp>
      <p:sp>
        <p:nvSpPr>
          <p:cNvPr id="21" name="Slide Number Placeholder 5">
            <a:extLst>
              <a:ext uri="{FF2B5EF4-FFF2-40B4-BE49-F238E27FC236}">
                <a16:creationId xmlns:a16="http://schemas.microsoft.com/office/drawing/2014/main" id="{C504B85B-5272-DF42-A153-0FAE49BF5911}"/>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a:t>
            </a:fld>
            <a:endParaRPr lang="en-US"/>
          </a:p>
        </p:txBody>
      </p:sp>
    </p:spTree>
    <p:extLst>
      <p:ext uri="{BB962C8B-B14F-4D97-AF65-F5344CB8AC3E}">
        <p14:creationId xmlns:p14="http://schemas.microsoft.com/office/powerpoint/2010/main" val="1000010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03652C9-F40F-8340-8564-D340ECDD5E29}"/>
              </a:ext>
            </a:extLst>
          </p:cNvPr>
          <p:cNvSpPr/>
          <p:nvPr/>
        </p:nvSpPr>
        <p:spPr>
          <a:xfrm>
            <a:off x="-83127" y="-83126"/>
            <a:ext cx="12374088" cy="1302326"/>
          </a:xfrm>
          <a:prstGeom prst="rect">
            <a:avLst/>
          </a:prstGeom>
          <a:gradFill>
            <a:gsLst>
              <a:gs pos="100000">
                <a:srgbClr val="2B7483"/>
              </a:gs>
              <a:gs pos="10000">
                <a:srgbClr val="43A7BE"/>
              </a:gs>
            </a:gsLst>
            <a:lin ang="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err="1">
              <a:solidFill>
                <a:schemeClr val="tx1"/>
              </a:solidFill>
            </a:endParaRPr>
          </a:p>
        </p:txBody>
      </p:sp>
      <p:sp>
        <p:nvSpPr>
          <p:cNvPr id="11" name="TextBox 10">
            <a:extLst>
              <a:ext uri="{FF2B5EF4-FFF2-40B4-BE49-F238E27FC236}">
                <a16:creationId xmlns:a16="http://schemas.microsoft.com/office/drawing/2014/main" id="{56C3C2C0-AC17-2F41-AC40-FAF6E1992727}"/>
              </a:ext>
            </a:extLst>
          </p:cNvPr>
          <p:cNvSpPr txBox="1"/>
          <p:nvPr/>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12" name="Content Placeholder 2">
            <a:extLst>
              <a:ext uri="{FF2B5EF4-FFF2-40B4-BE49-F238E27FC236}">
                <a16:creationId xmlns:a16="http://schemas.microsoft.com/office/drawing/2014/main" id="{85D4B0F6-CBEB-EC42-B137-C470A0F50440}"/>
              </a:ext>
            </a:extLst>
          </p:cNvPr>
          <p:cNvSpPr>
            <a:spLocks noGrp="1"/>
          </p:cNvSpPr>
          <p:nvPr>
            <p:ph sz="half" idx="1" hasCustomPrompt="1"/>
          </p:nvPr>
        </p:nvSpPr>
        <p:spPr>
          <a:xfrm>
            <a:off x="1204226" y="1408879"/>
            <a:ext cx="3110388" cy="4586030"/>
          </a:xfrm>
        </p:spPr>
        <p:txBody>
          <a:bodyPr>
            <a:noAutofit/>
          </a:bodyPr>
          <a:lstStyle>
            <a:lvl1pPr marL="0" indent="0">
              <a:buNone/>
              <a:defRPr sz="40000" b="1">
                <a:solidFill>
                  <a:srgbClr val="43A7BE"/>
                </a:solidFill>
                <a:latin typeface="Roboto" panose="02000000000000000000" pitchFamily="2" charset="0"/>
                <a:ea typeface="Roboto" panose="02000000000000000000" pitchFamily="2" charset="0"/>
              </a:defRPr>
            </a:lvl1pPr>
            <a:lvl2pPr marL="457200" indent="0">
              <a:buNone/>
              <a:defRPr/>
            </a:lvl2pPr>
          </a:lstStyle>
          <a:p>
            <a:pPr lvl="0"/>
            <a:r>
              <a:rPr lang="en-US"/>
              <a:t>7</a:t>
            </a:r>
          </a:p>
        </p:txBody>
      </p:sp>
      <p:sp>
        <p:nvSpPr>
          <p:cNvPr id="13" name="Content Placeholder 2">
            <a:extLst>
              <a:ext uri="{FF2B5EF4-FFF2-40B4-BE49-F238E27FC236}">
                <a16:creationId xmlns:a16="http://schemas.microsoft.com/office/drawing/2014/main" id="{87274E0F-D5FD-B149-9A4E-519A55A5F4D5}"/>
              </a:ext>
            </a:extLst>
          </p:cNvPr>
          <p:cNvSpPr>
            <a:spLocks noGrp="1"/>
          </p:cNvSpPr>
          <p:nvPr>
            <p:ph sz="half" idx="13" hasCustomPrompt="1"/>
          </p:nvPr>
        </p:nvSpPr>
        <p:spPr>
          <a:xfrm>
            <a:off x="4864875" y="2012673"/>
            <a:ext cx="6906087" cy="490063"/>
          </a:xfrm>
        </p:spPr>
        <p:txBody>
          <a:bodyPr>
            <a:noAutofit/>
          </a:bodyPr>
          <a:lstStyle>
            <a:lvl1pPr marL="0" indent="0">
              <a:buNone/>
              <a:defRPr sz="2000" b="1">
                <a:solidFill>
                  <a:srgbClr val="4A4F54"/>
                </a:solidFill>
                <a:latin typeface="Roboto" panose="02000000000000000000" pitchFamily="2" charset="0"/>
                <a:ea typeface="Roboto" panose="02000000000000000000" pitchFamily="2" charset="0"/>
              </a:defRPr>
            </a:lvl1pPr>
            <a:lvl2pPr marL="457200" indent="0">
              <a:buNone/>
              <a:defRPr/>
            </a:lvl2pPr>
          </a:lstStyle>
          <a:p>
            <a:pPr lvl="0"/>
            <a:r>
              <a:rPr lang="en-US"/>
              <a:t>Header</a:t>
            </a:r>
          </a:p>
        </p:txBody>
      </p:sp>
      <p:sp>
        <p:nvSpPr>
          <p:cNvPr id="14" name="Content Placeholder 2">
            <a:extLst>
              <a:ext uri="{FF2B5EF4-FFF2-40B4-BE49-F238E27FC236}">
                <a16:creationId xmlns:a16="http://schemas.microsoft.com/office/drawing/2014/main" id="{EA0A157E-3816-F249-90DD-4522A6B2387C}"/>
              </a:ext>
            </a:extLst>
          </p:cNvPr>
          <p:cNvSpPr>
            <a:spLocks noGrp="1"/>
          </p:cNvSpPr>
          <p:nvPr>
            <p:ph sz="half" idx="15" hasCustomPrompt="1"/>
          </p:nvPr>
        </p:nvSpPr>
        <p:spPr>
          <a:xfrm>
            <a:off x="4864874" y="2755654"/>
            <a:ext cx="6906087" cy="2366462"/>
          </a:xfrm>
        </p:spPr>
        <p:txBody>
          <a:bodyPr>
            <a:normAutofit/>
          </a:bodyPr>
          <a:lstStyle>
            <a:lvl1pPr marL="0" indent="0">
              <a:buNone/>
              <a:defRPr sz="1800" b="1">
                <a:solidFill>
                  <a:srgbClr val="6C1D45"/>
                </a:solidFill>
                <a:latin typeface="Roboto" panose="02000000000000000000" pitchFamily="2" charset="0"/>
                <a:ea typeface="Roboto" panose="02000000000000000000" pitchFamily="2" charset="0"/>
              </a:defRPr>
            </a:lvl1pPr>
            <a:lvl2pPr marL="457200" indent="0">
              <a:buNone/>
              <a:defRPr/>
            </a:lvl2pPr>
          </a:lstStyle>
          <a:p>
            <a:pPr lvl="0"/>
            <a:r>
              <a:rPr lang="en-US"/>
              <a:t>Body copy</a:t>
            </a:r>
          </a:p>
        </p:txBody>
      </p:sp>
      <p:sp>
        <p:nvSpPr>
          <p:cNvPr id="15" name="Content Placeholder 3">
            <a:extLst>
              <a:ext uri="{FF2B5EF4-FFF2-40B4-BE49-F238E27FC236}">
                <a16:creationId xmlns:a16="http://schemas.microsoft.com/office/drawing/2014/main" id="{EF9F8201-8BB5-5444-AC0C-8BE170F537A5}"/>
              </a:ext>
            </a:extLst>
          </p:cNvPr>
          <p:cNvSpPr>
            <a:spLocks noGrp="1"/>
          </p:cNvSpPr>
          <p:nvPr>
            <p:ph sz="half" idx="16" hasCustomPrompt="1"/>
          </p:nvPr>
        </p:nvSpPr>
        <p:spPr>
          <a:xfrm>
            <a:off x="8672672" y="5373813"/>
            <a:ext cx="3098289" cy="496271"/>
          </a:xfrm>
        </p:spPr>
        <p:txBody>
          <a:bodyPr>
            <a:normAutofit/>
          </a:bodyPr>
          <a:lstStyle>
            <a:lvl1pPr marL="0" indent="0" algn="r">
              <a:buNone/>
              <a:defRPr sz="1600" b="0">
                <a:solidFill>
                  <a:srgbClr val="4A4F54"/>
                </a:solidFill>
                <a:latin typeface="Roboto" panose="02000000000000000000" pitchFamily="2" charset="0"/>
                <a:ea typeface="Roboto" panose="02000000000000000000" pitchFamily="2" charset="0"/>
              </a:defRPr>
            </a:lvl1pPr>
          </a:lstStyle>
          <a:p>
            <a:pPr lvl="0"/>
            <a:r>
              <a:rPr lang="en-US"/>
              <a:t>— Attribution</a:t>
            </a:r>
          </a:p>
        </p:txBody>
      </p:sp>
      <p:sp>
        <p:nvSpPr>
          <p:cNvPr id="16" name="Title 1">
            <a:extLst>
              <a:ext uri="{FF2B5EF4-FFF2-40B4-BE49-F238E27FC236}">
                <a16:creationId xmlns:a16="http://schemas.microsoft.com/office/drawing/2014/main" id="{459130E4-6188-4A4B-8873-3785A9C04D14}"/>
              </a:ext>
            </a:extLst>
          </p:cNvPr>
          <p:cNvSpPr>
            <a:spLocks noGrp="1"/>
          </p:cNvSpPr>
          <p:nvPr>
            <p:ph type="title" hasCustomPrompt="1"/>
          </p:nvPr>
        </p:nvSpPr>
        <p:spPr>
          <a:xfrm>
            <a:off x="339435" y="17927"/>
            <a:ext cx="11431526" cy="1129556"/>
          </a:xfrm>
          <a:prstGeom prst="rect">
            <a:avLst/>
          </a:prstGeom>
        </p:spPr>
        <p:txBody>
          <a:bodyPr>
            <a:normAutofit/>
          </a:bodyPr>
          <a:lstStyle>
            <a:lvl1pPr>
              <a:defRPr sz="3000">
                <a:solidFill>
                  <a:schemeClr val="bg1"/>
                </a:solidFill>
              </a:defRPr>
            </a:lvl1pPr>
          </a:lstStyle>
          <a:p>
            <a:r>
              <a:rPr lang="en-US"/>
              <a:t>Sample custom layout</a:t>
            </a:r>
          </a:p>
        </p:txBody>
      </p:sp>
      <p:sp>
        <p:nvSpPr>
          <p:cNvPr id="17" name="Slide Number Placeholder 5">
            <a:extLst>
              <a:ext uri="{FF2B5EF4-FFF2-40B4-BE49-F238E27FC236}">
                <a16:creationId xmlns:a16="http://schemas.microsoft.com/office/drawing/2014/main" id="{ACACAE9E-5DA3-4E48-8E75-0569A19AD1DD}"/>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a:t>
            </a:fld>
            <a:endParaRPr lang="en-US"/>
          </a:p>
        </p:txBody>
      </p:sp>
    </p:spTree>
    <p:extLst>
      <p:ext uri="{BB962C8B-B14F-4D97-AF65-F5344CB8AC3E}">
        <p14:creationId xmlns:p14="http://schemas.microsoft.com/office/powerpoint/2010/main" val="30737808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Slide Option">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5B49-FBBB-444D-969E-AE2476735A0A}"/>
              </a:ext>
            </a:extLst>
          </p:cNvPr>
          <p:cNvSpPr>
            <a:spLocks noGrp="1"/>
          </p:cNvSpPr>
          <p:nvPr>
            <p:ph type="title" hasCustomPrompt="1"/>
          </p:nvPr>
        </p:nvSpPr>
        <p:spPr>
          <a:xfrm>
            <a:off x="587376" y="584197"/>
            <a:ext cx="6121400" cy="649291"/>
          </a:xfrm>
          <a:prstGeom prst="rect">
            <a:avLst/>
          </a:prstGeom>
        </p:spPr>
        <p:txBody>
          <a:bodyPr>
            <a:normAutofit/>
          </a:bodyPr>
          <a:lstStyle>
            <a:lvl1pPr>
              <a:defRPr sz="3000">
                <a:solidFill>
                  <a:schemeClr val="bg1"/>
                </a:solidFill>
              </a:defRPr>
            </a:lvl1pPr>
          </a:lstStyle>
          <a:p>
            <a:r>
              <a:rPr lang="en-US"/>
              <a:t>Custom numbered slide — bonus</a:t>
            </a:r>
          </a:p>
        </p:txBody>
      </p:sp>
    </p:spTree>
    <p:extLst>
      <p:ext uri="{BB962C8B-B14F-4D97-AF65-F5344CB8AC3E}">
        <p14:creationId xmlns:p14="http://schemas.microsoft.com/office/powerpoint/2010/main" val="862029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ank You - opt 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DA37E0-18C9-7840-90BB-92F632D156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150" t="3239" r="5482" b="5392"/>
          <a:stretch/>
        </p:blipFill>
        <p:spPr>
          <a:xfrm>
            <a:off x="1" y="-1"/>
            <a:ext cx="12191999" cy="6858001"/>
          </a:xfrm>
          <a:prstGeom prst="rect">
            <a:avLst/>
          </a:prstGeom>
        </p:spPr>
      </p:pic>
      <p:sp>
        <p:nvSpPr>
          <p:cNvPr id="18" name="Content Placeholder 16">
            <a:extLst>
              <a:ext uri="{FF2B5EF4-FFF2-40B4-BE49-F238E27FC236}">
                <a16:creationId xmlns:a16="http://schemas.microsoft.com/office/drawing/2014/main" id="{54C8FFE0-9F6D-4C46-BC96-F789FF4D6362}"/>
              </a:ext>
            </a:extLst>
          </p:cNvPr>
          <p:cNvSpPr>
            <a:spLocks noGrp="1"/>
          </p:cNvSpPr>
          <p:nvPr>
            <p:ph sz="quarter" idx="11" hasCustomPrompt="1"/>
          </p:nvPr>
        </p:nvSpPr>
        <p:spPr>
          <a:xfrm>
            <a:off x="7070558" y="2725062"/>
            <a:ext cx="4283242" cy="2027412"/>
          </a:xfrm>
        </p:spPr>
        <p:txBody>
          <a:bodyPr>
            <a:noAutofit/>
          </a:bodyPr>
          <a:lstStyle>
            <a:lvl1pPr marL="0" indent="0">
              <a:buNone/>
              <a:defRPr sz="6000" b="1">
                <a:solidFill>
                  <a:schemeClr val="bg1"/>
                </a:solidFill>
                <a:latin typeface="Roboto" panose="02000000000000000000" pitchFamily="2" charset="0"/>
                <a:ea typeface="Roboto" panose="02000000000000000000" pitchFamily="2" charset="0"/>
              </a:defRPr>
            </a:lvl1pPr>
          </a:lstStyle>
          <a:p>
            <a:pPr lvl="0"/>
            <a:r>
              <a:rPr lang="en-US"/>
              <a:t>Thank You</a:t>
            </a:r>
          </a:p>
        </p:txBody>
      </p:sp>
    </p:spTree>
    <p:extLst>
      <p:ext uri="{BB962C8B-B14F-4D97-AF65-F5344CB8AC3E}">
        <p14:creationId xmlns:p14="http://schemas.microsoft.com/office/powerpoint/2010/main" val="18890541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meline - titl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1FC8A18-1468-1749-81E5-298B03ED3A26}"/>
              </a:ext>
            </a:extLst>
          </p:cNvPr>
          <p:cNvSpPr>
            <a:spLocks noGrp="1"/>
          </p:cNvSpPr>
          <p:nvPr>
            <p:ph type="ctrTitle" hasCustomPrompt="1"/>
          </p:nvPr>
        </p:nvSpPr>
        <p:spPr>
          <a:xfrm>
            <a:off x="-1" y="881386"/>
            <a:ext cx="12192000" cy="766763"/>
          </a:xfrm>
        </p:spPr>
        <p:txBody>
          <a:bodyPr anchor="b">
            <a:normAutofit/>
          </a:bodyPr>
          <a:lstStyle>
            <a:lvl1pPr algn="ctr">
              <a:defRPr sz="3200" b="1">
                <a:solidFill>
                  <a:schemeClr val="bg1"/>
                </a:solidFill>
                <a:latin typeface="Roboto" panose="02000000000000000000" pitchFamily="2" charset="0"/>
                <a:ea typeface="Roboto" panose="02000000000000000000" pitchFamily="2" charset="0"/>
              </a:defRPr>
            </a:lvl1pPr>
          </a:lstStyle>
          <a:p>
            <a:r>
              <a:rPr lang="en-US"/>
              <a:t>Fancy Timeline</a:t>
            </a:r>
          </a:p>
        </p:txBody>
      </p:sp>
      <p:sp>
        <p:nvSpPr>
          <p:cNvPr id="10" name="Oval 9">
            <a:hlinkClick r:id="" action="ppaction://noaction"/>
            <a:extLst>
              <a:ext uri="{FF2B5EF4-FFF2-40B4-BE49-F238E27FC236}">
                <a16:creationId xmlns:a16="http://schemas.microsoft.com/office/drawing/2014/main" id="{819D5C01-C44E-F04B-BA56-FB9056345973}"/>
              </a:ext>
            </a:extLst>
          </p:cNvPr>
          <p:cNvSpPr/>
          <p:nvPr/>
        </p:nvSpPr>
        <p:spPr>
          <a:xfrm>
            <a:off x="5837673" y="3862480"/>
            <a:ext cx="516654" cy="516654"/>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a:latin typeface="Roboto Regular" charset="0"/>
            </a:endParaRPr>
          </a:p>
        </p:txBody>
      </p:sp>
      <p:cxnSp>
        <p:nvCxnSpPr>
          <p:cNvPr id="11" name="Straight Connector 10">
            <a:extLst>
              <a:ext uri="{FF2B5EF4-FFF2-40B4-BE49-F238E27FC236}">
                <a16:creationId xmlns:a16="http://schemas.microsoft.com/office/drawing/2014/main" id="{FC2CC017-1551-1B4F-A32B-A62C5B7A86BB}"/>
              </a:ext>
            </a:extLst>
          </p:cNvPr>
          <p:cNvCxnSpPr>
            <a:cxnSpLocks/>
          </p:cNvCxnSpPr>
          <p:nvPr/>
        </p:nvCxnSpPr>
        <p:spPr>
          <a:xfrm flipH="1" flipV="1">
            <a:off x="6095999" y="4392534"/>
            <a:ext cx="1" cy="2656496"/>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7" name="Content Placeholder 16">
            <a:extLst>
              <a:ext uri="{FF2B5EF4-FFF2-40B4-BE49-F238E27FC236}">
                <a16:creationId xmlns:a16="http://schemas.microsoft.com/office/drawing/2014/main" id="{43C0002A-472F-3044-9CE2-9DEBD896DC73}"/>
              </a:ext>
            </a:extLst>
          </p:cNvPr>
          <p:cNvSpPr>
            <a:spLocks noGrp="1"/>
          </p:cNvSpPr>
          <p:nvPr>
            <p:ph sz="quarter" idx="10" hasCustomPrompt="1"/>
          </p:nvPr>
        </p:nvSpPr>
        <p:spPr>
          <a:xfrm>
            <a:off x="1524000" y="2995862"/>
            <a:ext cx="2930525" cy="452187"/>
          </a:xfrm>
        </p:spPr>
        <p:txBody>
          <a:bodyPr>
            <a:normAutofit/>
          </a:bodyPr>
          <a:lstStyle>
            <a:lvl1pPr marL="0" indent="0">
              <a:buNone/>
              <a:defRPr sz="2000" b="1">
                <a:solidFill>
                  <a:schemeClr val="bg1"/>
                </a:solidFill>
                <a:latin typeface="Roboto" panose="02000000000000000000" pitchFamily="2" charset="0"/>
                <a:ea typeface="Roboto" panose="02000000000000000000" pitchFamily="2" charset="0"/>
              </a:defRPr>
            </a:lvl1pPr>
          </a:lstStyle>
          <a:p>
            <a:pPr lvl="0"/>
            <a:r>
              <a:rPr lang="en-US"/>
              <a:t>Header</a:t>
            </a:r>
          </a:p>
        </p:txBody>
      </p:sp>
      <p:sp>
        <p:nvSpPr>
          <p:cNvPr id="18" name="Content Placeholder 16">
            <a:extLst>
              <a:ext uri="{FF2B5EF4-FFF2-40B4-BE49-F238E27FC236}">
                <a16:creationId xmlns:a16="http://schemas.microsoft.com/office/drawing/2014/main" id="{54C8FFE0-9F6D-4C46-BC96-F789FF4D6362}"/>
              </a:ext>
            </a:extLst>
          </p:cNvPr>
          <p:cNvSpPr>
            <a:spLocks noGrp="1"/>
          </p:cNvSpPr>
          <p:nvPr>
            <p:ph sz="quarter" idx="11" hasCustomPrompt="1"/>
          </p:nvPr>
        </p:nvSpPr>
        <p:spPr>
          <a:xfrm>
            <a:off x="8161421" y="2995862"/>
            <a:ext cx="2930525" cy="452187"/>
          </a:xfrm>
        </p:spPr>
        <p:txBody>
          <a:bodyPr>
            <a:normAutofit/>
          </a:bodyPr>
          <a:lstStyle>
            <a:lvl1pPr marL="0" indent="0">
              <a:buNone/>
              <a:defRPr sz="2000" b="1">
                <a:solidFill>
                  <a:schemeClr val="bg1"/>
                </a:solidFill>
                <a:latin typeface="Roboto" panose="02000000000000000000" pitchFamily="2" charset="0"/>
                <a:ea typeface="Roboto" panose="02000000000000000000" pitchFamily="2" charset="0"/>
              </a:defRPr>
            </a:lvl1pPr>
          </a:lstStyle>
          <a:p>
            <a:pPr lvl="0"/>
            <a:r>
              <a:rPr lang="en-US"/>
              <a:t>Header</a:t>
            </a:r>
          </a:p>
        </p:txBody>
      </p:sp>
      <p:sp>
        <p:nvSpPr>
          <p:cNvPr id="20" name="Text Placeholder 19">
            <a:extLst>
              <a:ext uri="{FF2B5EF4-FFF2-40B4-BE49-F238E27FC236}">
                <a16:creationId xmlns:a16="http://schemas.microsoft.com/office/drawing/2014/main" id="{00D6EF10-881E-7B4C-84B3-700676D568AA}"/>
              </a:ext>
            </a:extLst>
          </p:cNvPr>
          <p:cNvSpPr>
            <a:spLocks noGrp="1"/>
          </p:cNvSpPr>
          <p:nvPr>
            <p:ph type="body" sz="quarter" idx="12" hasCustomPrompt="1"/>
          </p:nvPr>
        </p:nvSpPr>
        <p:spPr>
          <a:xfrm>
            <a:off x="1524000" y="3602038"/>
            <a:ext cx="2930525" cy="1655762"/>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solidFill>
                  <a:schemeClr val="bg1"/>
                </a:solidFill>
                <a:latin typeface="Roboto" panose="02000000000000000000" pitchFamily="2" charset="0"/>
                <a:ea typeface="Roboto" panose="02000000000000000000" pitchFamily="2" charset="0"/>
              </a:defRPr>
            </a:lvl1pPr>
          </a:lstStyle>
          <a:p>
            <a:pPr lvl="0"/>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lvl="0"/>
            <a:endParaRPr lang="en-US"/>
          </a:p>
        </p:txBody>
      </p:sp>
      <p:sp>
        <p:nvSpPr>
          <p:cNvPr id="21" name="Text Placeholder 19">
            <a:extLst>
              <a:ext uri="{FF2B5EF4-FFF2-40B4-BE49-F238E27FC236}">
                <a16:creationId xmlns:a16="http://schemas.microsoft.com/office/drawing/2014/main" id="{B599D7DE-F27D-AA44-B551-2A1978A132A1}"/>
              </a:ext>
            </a:extLst>
          </p:cNvPr>
          <p:cNvSpPr>
            <a:spLocks noGrp="1"/>
          </p:cNvSpPr>
          <p:nvPr>
            <p:ph type="body" sz="quarter" idx="13" hasCustomPrompt="1"/>
          </p:nvPr>
        </p:nvSpPr>
        <p:spPr>
          <a:xfrm>
            <a:off x="8161420" y="3587585"/>
            <a:ext cx="2930525" cy="1655762"/>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solidFill>
                  <a:schemeClr val="bg1"/>
                </a:solidFill>
                <a:latin typeface="Roboto" panose="02000000000000000000" pitchFamily="2" charset="0"/>
                <a:ea typeface="Roboto" panose="02000000000000000000" pitchFamily="2" charset="0"/>
              </a:defRPr>
            </a:lvl1pPr>
          </a:lstStyle>
          <a:p>
            <a:pPr lvl="0"/>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lvl="0"/>
            <a:endParaRPr lang="en-US"/>
          </a:p>
        </p:txBody>
      </p:sp>
      <p:sp>
        <p:nvSpPr>
          <p:cNvPr id="23" name="TextBox 22">
            <a:extLst>
              <a:ext uri="{FF2B5EF4-FFF2-40B4-BE49-F238E27FC236}">
                <a16:creationId xmlns:a16="http://schemas.microsoft.com/office/drawing/2014/main" id="{F749C29B-6E79-E24B-AD3A-51DDD93DEAC0}"/>
              </a:ext>
            </a:extLst>
          </p:cNvPr>
          <p:cNvSpPr txBox="1"/>
          <p:nvPr/>
        </p:nvSpPr>
        <p:spPr>
          <a:xfrm>
            <a:off x="339436" y="6314984"/>
            <a:ext cx="1935413" cy="246221"/>
          </a:xfrm>
          <a:prstGeom prst="rect">
            <a:avLst/>
          </a:prstGeom>
          <a:noFill/>
        </p:spPr>
        <p:txBody>
          <a:bodyPr wrap="square" rtlCol="0">
            <a:spAutoFit/>
          </a:bodyPr>
          <a:lstStyle/>
          <a:p>
            <a:r>
              <a:rPr lang="en-US" sz="1000">
                <a:solidFill>
                  <a:schemeClr val="bg1"/>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13" name="Slide Number Placeholder 5">
            <a:extLst>
              <a:ext uri="{FF2B5EF4-FFF2-40B4-BE49-F238E27FC236}">
                <a16:creationId xmlns:a16="http://schemas.microsoft.com/office/drawing/2014/main" id="{F82132C4-7A4E-8942-A264-26A1F7B72E10}"/>
              </a:ext>
            </a:extLst>
          </p:cNvPr>
          <p:cNvSpPr>
            <a:spLocks noGrp="1"/>
          </p:cNvSpPr>
          <p:nvPr>
            <p:ph type="sldNum" sz="quarter" idx="14"/>
          </p:nvPr>
        </p:nvSpPr>
        <p:spPr>
          <a:xfrm>
            <a:off x="9027761" y="6270275"/>
            <a:ext cx="2743200" cy="365125"/>
          </a:xfrm>
        </p:spPr>
        <p:txBody>
          <a:bodyPr/>
          <a:lstStyle/>
          <a:p>
            <a:fld id="{D45B42A2-12DC-D04A-88D3-A93CC82DF348}" type="slidenum">
              <a:rPr lang="en-US" smtClean="0"/>
              <a:t>‹#›</a:t>
            </a:fld>
            <a:endParaRPr lang="en-US"/>
          </a:p>
        </p:txBody>
      </p:sp>
    </p:spTree>
    <p:extLst>
      <p:ext uri="{BB962C8B-B14F-4D97-AF65-F5344CB8AC3E}">
        <p14:creationId xmlns:p14="http://schemas.microsoft.com/office/powerpoint/2010/main" val="12716717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meline - Middle">
    <p:spTree>
      <p:nvGrpSpPr>
        <p:cNvPr id="1" name=""/>
        <p:cNvGrpSpPr/>
        <p:nvPr/>
      </p:nvGrpSpPr>
      <p:grpSpPr>
        <a:xfrm>
          <a:off x="0" y="0"/>
          <a:ext cx="0" cy="0"/>
          <a:chOff x="0" y="0"/>
          <a:chExt cx="0" cy="0"/>
        </a:xfrm>
      </p:grpSpPr>
      <p:sp>
        <p:nvSpPr>
          <p:cNvPr id="10" name="Oval 9">
            <a:hlinkClick r:id="" action="ppaction://noaction"/>
            <a:extLst>
              <a:ext uri="{FF2B5EF4-FFF2-40B4-BE49-F238E27FC236}">
                <a16:creationId xmlns:a16="http://schemas.microsoft.com/office/drawing/2014/main" id="{819D5C01-C44E-F04B-BA56-FB9056345973}"/>
              </a:ext>
            </a:extLst>
          </p:cNvPr>
          <p:cNvSpPr/>
          <p:nvPr/>
        </p:nvSpPr>
        <p:spPr>
          <a:xfrm>
            <a:off x="5858477" y="3329258"/>
            <a:ext cx="516654" cy="516654"/>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a:latin typeface="Roboto Regular" charset="0"/>
            </a:endParaRPr>
          </a:p>
        </p:txBody>
      </p:sp>
      <p:cxnSp>
        <p:nvCxnSpPr>
          <p:cNvPr id="11" name="Straight Connector 10">
            <a:extLst>
              <a:ext uri="{FF2B5EF4-FFF2-40B4-BE49-F238E27FC236}">
                <a16:creationId xmlns:a16="http://schemas.microsoft.com/office/drawing/2014/main" id="{FC2CC017-1551-1B4F-A32B-A62C5B7A86BB}"/>
              </a:ext>
            </a:extLst>
          </p:cNvPr>
          <p:cNvCxnSpPr>
            <a:cxnSpLocks/>
          </p:cNvCxnSpPr>
          <p:nvPr/>
        </p:nvCxnSpPr>
        <p:spPr>
          <a:xfrm flipV="1">
            <a:off x="6116804" y="3845912"/>
            <a:ext cx="1" cy="3096309"/>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7" name="Content Placeholder 16">
            <a:extLst>
              <a:ext uri="{FF2B5EF4-FFF2-40B4-BE49-F238E27FC236}">
                <a16:creationId xmlns:a16="http://schemas.microsoft.com/office/drawing/2014/main" id="{43C0002A-472F-3044-9CE2-9DEBD896DC73}"/>
              </a:ext>
            </a:extLst>
          </p:cNvPr>
          <p:cNvSpPr>
            <a:spLocks noGrp="1"/>
          </p:cNvSpPr>
          <p:nvPr>
            <p:ph sz="quarter" idx="10" hasCustomPrompt="1"/>
          </p:nvPr>
        </p:nvSpPr>
        <p:spPr>
          <a:xfrm>
            <a:off x="1524000" y="2995862"/>
            <a:ext cx="2930525" cy="452187"/>
          </a:xfrm>
        </p:spPr>
        <p:txBody>
          <a:bodyPr>
            <a:normAutofit/>
          </a:bodyPr>
          <a:lstStyle>
            <a:lvl1pPr marL="0" indent="0">
              <a:buNone/>
              <a:defRPr sz="2000" b="1">
                <a:solidFill>
                  <a:schemeClr val="bg1"/>
                </a:solidFill>
                <a:latin typeface="Roboto" panose="02000000000000000000" pitchFamily="2" charset="0"/>
                <a:ea typeface="Roboto" panose="02000000000000000000" pitchFamily="2" charset="0"/>
              </a:defRPr>
            </a:lvl1pPr>
          </a:lstStyle>
          <a:p>
            <a:pPr lvl="0"/>
            <a:r>
              <a:rPr lang="en-US"/>
              <a:t>Header</a:t>
            </a:r>
          </a:p>
        </p:txBody>
      </p:sp>
      <p:sp>
        <p:nvSpPr>
          <p:cNvPr id="18" name="Content Placeholder 16">
            <a:extLst>
              <a:ext uri="{FF2B5EF4-FFF2-40B4-BE49-F238E27FC236}">
                <a16:creationId xmlns:a16="http://schemas.microsoft.com/office/drawing/2014/main" id="{54C8FFE0-9F6D-4C46-BC96-F789FF4D6362}"/>
              </a:ext>
            </a:extLst>
          </p:cNvPr>
          <p:cNvSpPr>
            <a:spLocks noGrp="1"/>
          </p:cNvSpPr>
          <p:nvPr>
            <p:ph sz="quarter" idx="11" hasCustomPrompt="1"/>
          </p:nvPr>
        </p:nvSpPr>
        <p:spPr>
          <a:xfrm>
            <a:off x="8161421" y="2995862"/>
            <a:ext cx="2930525" cy="452187"/>
          </a:xfrm>
        </p:spPr>
        <p:txBody>
          <a:bodyPr>
            <a:normAutofit/>
          </a:bodyPr>
          <a:lstStyle>
            <a:lvl1pPr marL="0" indent="0">
              <a:buNone/>
              <a:defRPr sz="2000" b="1">
                <a:solidFill>
                  <a:schemeClr val="bg1"/>
                </a:solidFill>
                <a:latin typeface="Roboto" panose="02000000000000000000" pitchFamily="2" charset="0"/>
                <a:ea typeface="Roboto" panose="02000000000000000000" pitchFamily="2" charset="0"/>
              </a:defRPr>
            </a:lvl1pPr>
          </a:lstStyle>
          <a:p>
            <a:pPr lvl="0"/>
            <a:r>
              <a:rPr lang="en-US"/>
              <a:t>Header</a:t>
            </a:r>
          </a:p>
        </p:txBody>
      </p:sp>
      <p:sp>
        <p:nvSpPr>
          <p:cNvPr id="20" name="Text Placeholder 19">
            <a:extLst>
              <a:ext uri="{FF2B5EF4-FFF2-40B4-BE49-F238E27FC236}">
                <a16:creationId xmlns:a16="http://schemas.microsoft.com/office/drawing/2014/main" id="{00D6EF10-881E-7B4C-84B3-700676D568AA}"/>
              </a:ext>
            </a:extLst>
          </p:cNvPr>
          <p:cNvSpPr>
            <a:spLocks noGrp="1"/>
          </p:cNvSpPr>
          <p:nvPr>
            <p:ph type="body" sz="quarter" idx="12" hasCustomPrompt="1"/>
          </p:nvPr>
        </p:nvSpPr>
        <p:spPr>
          <a:xfrm>
            <a:off x="1524000" y="3602038"/>
            <a:ext cx="2930525" cy="1655762"/>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solidFill>
                  <a:schemeClr val="bg1"/>
                </a:solidFill>
                <a:latin typeface="Roboto" panose="02000000000000000000" pitchFamily="2" charset="0"/>
                <a:ea typeface="Roboto" panose="02000000000000000000" pitchFamily="2" charset="0"/>
              </a:defRPr>
            </a:lvl1pPr>
          </a:lstStyle>
          <a:p>
            <a:pPr lvl="0"/>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lvl="0"/>
            <a:endParaRPr lang="en-US"/>
          </a:p>
        </p:txBody>
      </p:sp>
      <p:sp>
        <p:nvSpPr>
          <p:cNvPr id="21" name="Text Placeholder 19">
            <a:extLst>
              <a:ext uri="{FF2B5EF4-FFF2-40B4-BE49-F238E27FC236}">
                <a16:creationId xmlns:a16="http://schemas.microsoft.com/office/drawing/2014/main" id="{B599D7DE-F27D-AA44-B551-2A1978A132A1}"/>
              </a:ext>
            </a:extLst>
          </p:cNvPr>
          <p:cNvSpPr>
            <a:spLocks noGrp="1"/>
          </p:cNvSpPr>
          <p:nvPr>
            <p:ph type="body" sz="quarter" idx="13" hasCustomPrompt="1"/>
          </p:nvPr>
        </p:nvSpPr>
        <p:spPr>
          <a:xfrm>
            <a:off x="8161420" y="3587585"/>
            <a:ext cx="2930525" cy="1655762"/>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solidFill>
                  <a:schemeClr val="bg1"/>
                </a:solidFill>
                <a:latin typeface="Roboto" panose="02000000000000000000" pitchFamily="2" charset="0"/>
                <a:ea typeface="Roboto" panose="02000000000000000000" pitchFamily="2" charset="0"/>
              </a:defRPr>
            </a:lvl1pPr>
          </a:lstStyle>
          <a:p>
            <a:pPr lvl="0"/>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lvl="0"/>
            <a:endParaRPr lang="en-US"/>
          </a:p>
        </p:txBody>
      </p:sp>
      <p:cxnSp>
        <p:nvCxnSpPr>
          <p:cNvPr id="14" name="Straight Connector 13">
            <a:extLst>
              <a:ext uri="{FF2B5EF4-FFF2-40B4-BE49-F238E27FC236}">
                <a16:creationId xmlns:a16="http://schemas.microsoft.com/office/drawing/2014/main" id="{6A0E3C53-E02F-9D4A-9388-7159260D54CB}"/>
              </a:ext>
            </a:extLst>
          </p:cNvPr>
          <p:cNvCxnSpPr>
            <a:cxnSpLocks/>
          </p:cNvCxnSpPr>
          <p:nvPr/>
        </p:nvCxnSpPr>
        <p:spPr>
          <a:xfrm flipV="1">
            <a:off x="6116803" y="-108284"/>
            <a:ext cx="1" cy="3437543"/>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6" name="TextBox 15">
            <a:extLst>
              <a:ext uri="{FF2B5EF4-FFF2-40B4-BE49-F238E27FC236}">
                <a16:creationId xmlns:a16="http://schemas.microsoft.com/office/drawing/2014/main" id="{990D0DA5-52B5-754B-8D4A-B0A28D4337DA}"/>
              </a:ext>
            </a:extLst>
          </p:cNvPr>
          <p:cNvSpPr txBox="1"/>
          <p:nvPr/>
        </p:nvSpPr>
        <p:spPr>
          <a:xfrm>
            <a:off x="339436" y="6314984"/>
            <a:ext cx="1935413" cy="246221"/>
          </a:xfrm>
          <a:prstGeom prst="rect">
            <a:avLst/>
          </a:prstGeom>
          <a:noFill/>
        </p:spPr>
        <p:txBody>
          <a:bodyPr wrap="square" rtlCol="0">
            <a:spAutoFit/>
          </a:bodyPr>
          <a:lstStyle/>
          <a:p>
            <a:r>
              <a:rPr lang="en-US" sz="1000">
                <a:solidFill>
                  <a:schemeClr val="bg1"/>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12" name="Slide Number Placeholder 5">
            <a:extLst>
              <a:ext uri="{FF2B5EF4-FFF2-40B4-BE49-F238E27FC236}">
                <a16:creationId xmlns:a16="http://schemas.microsoft.com/office/drawing/2014/main" id="{E7ACE821-1990-E04D-96CF-E85EE0CD2B9F}"/>
              </a:ext>
            </a:extLst>
          </p:cNvPr>
          <p:cNvSpPr>
            <a:spLocks noGrp="1"/>
          </p:cNvSpPr>
          <p:nvPr>
            <p:ph type="sldNum" sz="quarter" idx="14"/>
          </p:nvPr>
        </p:nvSpPr>
        <p:spPr>
          <a:xfrm>
            <a:off x="9027761" y="6270275"/>
            <a:ext cx="2743200" cy="365125"/>
          </a:xfrm>
        </p:spPr>
        <p:txBody>
          <a:bodyPr/>
          <a:lstStyle/>
          <a:p>
            <a:fld id="{D45B42A2-12DC-D04A-88D3-A93CC82DF348}" type="slidenum">
              <a:rPr lang="en-US" smtClean="0"/>
              <a:t>‹#›</a:t>
            </a:fld>
            <a:endParaRPr lang="en-US"/>
          </a:p>
        </p:txBody>
      </p:sp>
    </p:spTree>
    <p:extLst>
      <p:ext uri="{BB962C8B-B14F-4D97-AF65-F5344CB8AC3E}">
        <p14:creationId xmlns:p14="http://schemas.microsoft.com/office/powerpoint/2010/main" val="2620419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meline - End">
    <p:spTree>
      <p:nvGrpSpPr>
        <p:cNvPr id="1" name=""/>
        <p:cNvGrpSpPr/>
        <p:nvPr/>
      </p:nvGrpSpPr>
      <p:grpSpPr>
        <a:xfrm>
          <a:off x="0" y="0"/>
          <a:ext cx="0" cy="0"/>
          <a:chOff x="0" y="0"/>
          <a:chExt cx="0" cy="0"/>
        </a:xfrm>
      </p:grpSpPr>
      <p:sp>
        <p:nvSpPr>
          <p:cNvPr id="10" name="Oval 9">
            <a:hlinkClick r:id="" action="ppaction://noaction"/>
            <a:extLst>
              <a:ext uri="{FF2B5EF4-FFF2-40B4-BE49-F238E27FC236}">
                <a16:creationId xmlns:a16="http://schemas.microsoft.com/office/drawing/2014/main" id="{819D5C01-C44E-F04B-BA56-FB9056345973}"/>
              </a:ext>
            </a:extLst>
          </p:cNvPr>
          <p:cNvSpPr/>
          <p:nvPr/>
        </p:nvSpPr>
        <p:spPr>
          <a:xfrm>
            <a:off x="5858477" y="3329258"/>
            <a:ext cx="516654" cy="516654"/>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a:latin typeface="Roboto Regular" charset="0"/>
            </a:endParaRPr>
          </a:p>
        </p:txBody>
      </p:sp>
      <p:sp>
        <p:nvSpPr>
          <p:cNvPr id="17" name="Content Placeholder 16">
            <a:extLst>
              <a:ext uri="{FF2B5EF4-FFF2-40B4-BE49-F238E27FC236}">
                <a16:creationId xmlns:a16="http://schemas.microsoft.com/office/drawing/2014/main" id="{43C0002A-472F-3044-9CE2-9DEBD896DC73}"/>
              </a:ext>
            </a:extLst>
          </p:cNvPr>
          <p:cNvSpPr>
            <a:spLocks noGrp="1"/>
          </p:cNvSpPr>
          <p:nvPr>
            <p:ph sz="quarter" idx="10" hasCustomPrompt="1"/>
          </p:nvPr>
        </p:nvSpPr>
        <p:spPr>
          <a:xfrm>
            <a:off x="1524000" y="2995862"/>
            <a:ext cx="2930525" cy="452187"/>
          </a:xfrm>
        </p:spPr>
        <p:txBody>
          <a:bodyPr>
            <a:normAutofit/>
          </a:bodyPr>
          <a:lstStyle>
            <a:lvl1pPr marL="0" indent="0">
              <a:buNone/>
              <a:defRPr sz="2000" b="1">
                <a:solidFill>
                  <a:schemeClr val="bg1"/>
                </a:solidFill>
                <a:latin typeface="Roboto" panose="02000000000000000000" pitchFamily="2" charset="0"/>
                <a:ea typeface="Roboto" panose="02000000000000000000" pitchFamily="2" charset="0"/>
              </a:defRPr>
            </a:lvl1pPr>
          </a:lstStyle>
          <a:p>
            <a:pPr lvl="0"/>
            <a:r>
              <a:rPr lang="en-US"/>
              <a:t>Header</a:t>
            </a:r>
          </a:p>
        </p:txBody>
      </p:sp>
      <p:sp>
        <p:nvSpPr>
          <p:cNvPr id="18" name="Content Placeholder 16">
            <a:extLst>
              <a:ext uri="{FF2B5EF4-FFF2-40B4-BE49-F238E27FC236}">
                <a16:creationId xmlns:a16="http://schemas.microsoft.com/office/drawing/2014/main" id="{54C8FFE0-9F6D-4C46-BC96-F789FF4D6362}"/>
              </a:ext>
            </a:extLst>
          </p:cNvPr>
          <p:cNvSpPr>
            <a:spLocks noGrp="1"/>
          </p:cNvSpPr>
          <p:nvPr>
            <p:ph sz="quarter" idx="11" hasCustomPrompt="1"/>
          </p:nvPr>
        </p:nvSpPr>
        <p:spPr>
          <a:xfrm>
            <a:off x="8161421" y="2995862"/>
            <a:ext cx="2930525" cy="452187"/>
          </a:xfrm>
        </p:spPr>
        <p:txBody>
          <a:bodyPr>
            <a:normAutofit/>
          </a:bodyPr>
          <a:lstStyle>
            <a:lvl1pPr marL="0" indent="0">
              <a:buNone/>
              <a:defRPr sz="2000" b="1">
                <a:solidFill>
                  <a:schemeClr val="bg1"/>
                </a:solidFill>
                <a:latin typeface="Roboto" panose="02000000000000000000" pitchFamily="2" charset="0"/>
                <a:ea typeface="Roboto" panose="02000000000000000000" pitchFamily="2" charset="0"/>
              </a:defRPr>
            </a:lvl1pPr>
          </a:lstStyle>
          <a:p>
            <a:pPr lvl="0"/>
            <a:r>
              <a:rPr lang="en-US"/>
              <a:t>Header</a:t>
            </a:r>
          </a:p>
        </p:txBody>
      </p:sp>
      <p:sp>
        <p:nvSpPr>
          <p:cNvPr id="20" name="Text Placeholder 19">
            <a:extLst>
              <a:ext uri="{FF2B5EF4-FFF2-40B4-BE49-F238E27FC236}">
                <a16:creationId xmlns:a16="http://schemas.microsoft.com/office/drawing/2014/main" id="{00D6EF10-881E-7B4C-84B3-700676D568AA}"/>
              </a:ext>
            </a:extLst>
          </p:cNvPr>
          <p:cNvSpPr>
            <a:spLocks noGrp="1"/>
          </p:cNvSpPr>
          <p:nvPr>
            <p:ph type="body" sz="quarter" idx="12" hasCustomPrompt="1"/>
          </p:nvPr>
        </p:nvSpPr>
        <p:spPr>
          <a:xfrm>
            <a:off x="1524000" y="3602038"/>
            <a:ext cx="2930525" cy="1655762"/>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solidFill>
                  <a:schemeClr val="bg1"/>
                </a:solidFill>
                <a:latin typeface="Roboto" panose="02000000000000000000" pitchFamily="2" charset="0"/>
                <a:ea typeface="Roboto" panose="02000000000000000000" pitchFamily="2" charset="0"/>
              </a:defRPr>
            </a:lvl1pPr>
          </a:lstStyle>
          <a:p>
            <a:pPr lvl="0"/>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lvl="0"/>
            <a:endParaRPr lang="en-US"/>
          </a:p>
        </p:txBody>
      </p:sp>
      <p:sp>
        <p:nvSpPr>
          <p:cNvPr id="21" name="Text Placeholder 19">
            <a:extLst>
              <a:ext uri="{FF2B5EF4-FFF2-40B4-BE49-F238E27FC236}">
                <a16:creationId xmlns:a16="http://schemas.microsoft.com/office/drawing/2014/main" id="{B599D7DE-F27D-AA44-B551-2A1978A132A1}"/>
              </a:ext>
            </a:extLst>
          </p:cNvPr>
          <p:cNvSpPr>
            <a:spLocks noGrp="1"/>
          </p:cNvSpPr>
          <p:nvPr>
            <p:ph type="body" sz="quarter" idx="13" hasCustomPrompt="1"/>
          </p:nvPr>
        </p:nvSpPr>
        <p:spPr>
          <a:xfrm>
            <a:off x="8161420" y="3587585"/>
            <a:ext cx="2930525" cy="1655762"/>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solidFill>
                  <a:schemeClr val="bg1"/>
                </a:solidFill>
                <a:latin typeface="Roboto" panose="02000000000000000000" pitchFamily="2" charset="0"/>
                <a:ea typeface="Roboto" panose="02000000000000000000" pitchFamily="2" charset="0"/>
              </a:defRPr>
            </a:lvl1pPr>
          </a:lstStyle>
          <a:p>
            <a:pPr lvl="0"/>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lvl="0"/>
            <a:endParaRPr lang="en-US"/>
          </a:p>
        </p:txBody>
      </p:sp>
      <p:cxnSp>
        <p:nvCxnSpPr>
          <p:cNvPr id="14" name="Straight Connector 13">
            <a:extLst>
              <a:ext uri="{FF2B5EF4-FFF2-40B4-BE49-F238E27FC236}">
                <a16:creationId xmlns:a16="http://schemas.microsoft.com/office/drawing/2014/main" id="{6A0E3C53-E02F-9D4A-9388-7159260D54CB}"/>
              </a:ext>
            </a:extLst>
          </p:cNvPr>
          <p:cNvCxnSpPr>
            <a:cxnSpLocks/>
          </p:cNvCxnSpPr>
          <p:nvPr/>
        </p:nvCxnSpPr>
        <p:spPr>
          <a:xfrm flipV="1">
            <a:off x="6116803" y="-108284"/>
            <a:ext cx="1" cy="3437543"/>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2" name="TextBox 11">
            <a:extLst>
              <a:ext uri="{FF2B5EF4-FFF2-40B4-BE49-F238E27FC236}">
                <a16:creationId xmlns:a16="http://schemas.microsoft.com/office/drawing/2014/main" id="{882262C4-810A-8B48-89C9-19DE7154CC23}"/>
              </a:ext>
            </a:extLst>
          </p:cNvPr>
          <p:cNvSpPr txBox="1"/>
          <p:nvPr/>
        </p:nvSpPr>
        <p:spPr>
          <a:xfrm>
            <a:off x="339436" y="6314984"/>
            <a:ext cx="1935413" cy="246221"/>
          </a:xfrm>
          <a:prstGeom prst="rect">
            <a:avLst/>
          </a:prstGeom>
          <a:noFill/>
        </p:spPr>
        <p:txBody>
          <a:bodyPr wrap="square" rtlCol="0">
            <a:spAutoFit/>
          </a:bodyPr>
          <a:lstStyle/>
          <a:p>
            <a:r>
              <a:rPr lang="en-US" sz="1000">
                <a:solidFill>
                  <a:schemeClr val="bg1"/>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11" name="Slide Number Placeholder 5">
            <a:extLst>
              <a:ext uri="{FF2B5EF4-FFF2-40B4-BE49-F238E27FC236}">
                <a16:creationId xmlns:a16="http://schemas.microsoft.com/office/drawing/2014/main" id="{BC366707-40EF-0B40-A6D7-30B72D76A42C}"/>
              </a:ext>
            </a:extLst>
          </p:cNvPr>
          <p:cNvSpPr>
            <a:spLocks noGrp="1"/>
          </p:cNvSpPr>
          <p:nvPr>
            <p:ph type="sldNum" sz="quarter" idx="14"/>
          </p:nvPr>
        </p:nvSpPr>
        <p:spPr>
          <a:xfrm>
            <a:off x="9027761" y="6270275"/>
            <a:ext cx="2743200" cy="365125"/>
          </a:xfrm>
        </p:spPr>
        <p:txBody>
          <a:bodyPr/>
          <a:lstStyle/>
          <a:p>
            <a:fld id="{D45B42A2-12DC-D04A-88D3-A93CC82DF348}" type="slidenum">
              <a:rPr lang="en-US" smtClean="0"/>
              <a:t>‹#›</a:t>
            </a:fld>
            <a:endParaRPr lang="en-US"/>
          </a:p>
        </p:txBody>
      </p:sp>
    </p:spTree>
    <p:extLst>
      <p:ext uri="{BB962C8B-B14F-4D97-AF65-F5344CB8AC3E}">
        <p14:creationId xmlns:p14="http://schemas.microsoft.com/office/powerpoint/2010/main" val="2953941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ank You - opt 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DA37E0-18C9-7840-90BB-92F632D156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150" t="3239" r="5482" b="5392"/>
          <a:stretch/>
        </p:blipFill>
        <p:spPr>
          <a:xfrm>
            <a:off x="1" y="-1"/>
            <a:ext cx="12191999" cy="6858001"/>
          </a:xfrm>
          <a:prstGeom prst="rect">
            <a:avLst/>
          </a:prstGeom>
        </p:spPr>
      </p:pic>
      <p:sp>
        <p:nvSpPr>
          <p:cNvPr id="18" name="Content Placeholder 16">
            <a:extLst>
              <a:ext uri="{FF2B5EF4-FFF2-40B4-BE49-F238E27FC236}">
                <a16:creationId xmlns:a16="http://schemas.microsoft.com/office/drawing/2014/main" id="{54C8FFE0-9F6D-4C46-BC96-F789FF4D6362}"/>
              </a:ext>
            </a:extLst>
          </p:cNvPr>
          <p:cNvSpPr>
            <a:spLocks noGrp="1"/>
          </p:cNvSpPr>
          <p:nvPr>
            <p:ph sz="quarter" idx="11" hasCustomPrompt="1"/>
          </p:nvPr>
        </p:nvSpPr>
        <p:spPr>
          <a:xfrm>
            <a:off x="7070558" y="2725062"/>
            <a:ext cx="4283242" cy="2027412"/>
          </a:xfrm>
        </p:spPr>
        <p:txBody>
          <a:bodyPr>
            <a:noAutofit/>
          </a:bodyPr>
          <a:lstStyle>
            <a:lvl1pPr marL="0" indent="0">
              <a:buNone/>
              <a:defRPr sz="6000" b="1">
                <a:solidFill>
                  <a:schemeClr val="bg1"/>
                </a:solidFill>
                <a:latin typeface="Roboto" panose="02000000000000000000" pitchFamily="2" charset="0"/>
                <a:ea typeface="Roboto" panose="02000000000000000000" pitchFamily="2" charset="0"/>
              </a:defRPr>
            </a:lvl1pPr>
          </a:lstStyle>
          <a:p>
            <a:pPr lvl="0"/>
            <a:r>
              <a:rPr lang="en-US"/>
              <a:t>Thank You</a:t>
            </a:r>
          </a:p>
        </p:txBody>
      </p:sp>
    </p:spTree>
    <p:extLst>
      <p:ext uri="{BB962C8B-B14F-4D97-AF65-F5344CB8AC3E}">
        <p14:creationId xmlns:p14="http://schemas.microsoft.com/office/powerpoint/2010/main" val="11430907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ank You - opt 2">
    <p:bg>
      <p:bgPr>
        <a:gradFill>
          <a:gsLst>
            <a:gs pos="13000">
              <a:srgbClr val="2B7483"/>
            </a:gs>
            <a:gs pos="100000">
              <a:srgbClr val="43A7BE"/>
            </a:gs>
          </a:gsLst>
          <a:lin ang="10800000" scaled="1"/>
        </a:gradFill>
        <a:effectLst/>
      </p:bgPr>
    </p:bg>
    <p:spTree>
      <p:nvGrpSpPr>
        <p:cNvPr id="1" name=""/>
        <p:cNvGrpSpPr/>
        <p:nvPr/>
      </p:nvGrpSpPr>
      <p:grpSpPr>
        <a:xfrm>
          <a:off x="0" y="0"/>
          <a:ext cx="0" cy="0"/>
          <a:chOff x="0" y="0"/>
          <a:chExt cx="0" cy="0"/>
        </a:xfrm>
      </p:grpSpPr>
      <p:sp>
        <p:nvSpPr>
          <p:cNvPr id="18" name="Content Placeholder 16">
            <a:extLst>
              <a:ext uri="{FF2B5EF4-FFF2-40B4-BE49-F238E27FC236}">
                <a16:creationId xmlns:a16="http://schemas.microsoft.com/office/drawing/2014/main" id="{54C8FFE0-9F6D-4C46-BC96-F789FF4D6362}"/>
              </a:ext>
            </a:extLst>
          </p:cNvPr>
          <p:cNvSpPr>
            <a:spLocks noGrp="1"/>
          </p:cNvSpPr>
          <p:nvPr>
            <p:ph sz="quarter" idx="11" hasCustomPrompt="1"/>
          </p:nvPr>
        </p:nvSpPr>
        <p:spPr>
          <a:xfrm>
            <a:off x="1118937" y="2725062"/>
            <a:ext cx="10234863" cy="2027412"/>
          </a:xfrm>
        </p:spPr>
        <p:txBody>
          <a:bodyPr>
            <a:noAutofit/>
          </a:bodyPr>
          <a:lstStyle>
            <a:lvl1pPr marL="0" indent="0" algn="ctr">
              <a:buNone/>
              <a:defRPr sz="6000" b="1">
                <a:solidFill>
                  <a:schemeClr val="bg1"/>
                </a:solidFill>
                <a:latin typeface="Roboto" panose="02000000000000000000" pitchFamily="2" charset="0"/>
                <a:ea typeface="Roboto" panose="02000000000000000000" pitchFamily="2" charset="0"/>
              </a:defRPr>
            </a:lvl1pPr>
          </a:lstStyle>
          <a:p>
            <a:pPr lvl="0"/>
            <a:r>
              <a:rPr lang="en-US"/>
              <a:t>Thank You</a:t>
            </a:r>
          </a:p>
        </p:txBody>
      </p:sp>
      <p:sp>
        <p:nvSpPr>
          <p:cNvPr id="5" name="TextBox 4">
            <a:extLst>
              <a:ext uri="{FF2B5EF4-FFF2-40B4-BE49-F238E27FC236}">
                <a16:creationId xmlns:a16="http://schemas.microsoft.com/office/drawing/2014/main" id="{1A2FCA0E-9137-EA4D-9921-F4CEA74AEAFE}"/>
              </a:ext>
            </a:extLst>
          </p:cNvPr>
          <p:cNvSpPr txBox="1"/>
          <p:nvPr/>
        </p:nvSpPr>
        <p:spPr>
          <a:xfrm>
            <a:off x="7339360" y="6314984"/>
            <a:ext cx="4114800"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latin typeface="Roboto" panose="02000000000000000000" pitchFamily="2" charset="0"/>
                <a:ea typeface="Roboto" panose="02000000000000000000" pitchFamily="2" charset="0"/>
              </a:rPr>
              <a:t>© 2018 Axway   |  CONFIDENTIAL</a:t>
            </a:r>
          </a:p>
        </p:txBody>
      </p:sp>
    </p:spTree>
    <p:extLst>
      <p:ext uri="{BB962C8B-B14F-4D97-AF65-F5344CB8AC3E}">
        <p14:creationId xmlns:p14="http://schemas.microsoft.com/office/powerpoint/2010/main" val="3386962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Generic">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p:spPr>
        <p:txBody>
          <a:bodyPr>
            <a:normAutofit/>
          </a:bodyPr>
          <a:lstStyle>
            <a:lvl1pPr marL="457200" indent="-457200">
              <a:buClr>
                <a:srgbClr val="D12531"/>
              </a:buClr>
              <a:buFont typeface="Wingdings" panose="05000000000000000000" pitchFamily="2" charset="2"/>
              <a:buChar char="§"/>
              <a:defRPr sz="250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Write down your text over here</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normAutofit/>
          </a:bodyPr>
          <a:lstStyle>
            <a:lvl1pPr>
              <a:defRPr sz="3000"/>
            </a:lvl1pPr>
          </a:lstStyle>
          <a:p>
            <a:r>
              <a:rPr lang="en-US" dirty="0"/>
              <a:t>Title of the screen</a:t>
            </a:r>
          </a:p>
        </p:txBody>
      </p:sp>
      <p:sp>
        <p:nvSpPr>
          <p:cNvPr id="9" name="Rectangle 8">
            <a:extLst>
              <a:ext uri="{FF2B5EF4-FFF2-40B4-BE49-F238E27FC236}">
                <a16:creationId xmlns:a16="http://schemas.microsoft.com/office/drawing/2014/main" id="{C9D87A6B-2E32-4C09-909E-609226EBC562}"/>
              </a:ext>
            </a:extLst>
          </p:cNvPr>
          <p:cNvSpPr/>
          <p:nvPr/>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7" name="Picture 120">
            <a:extLst>
              <a:ext uri="{FF2B5EF4-FFF2-40B4-BE49-F238E27FC236}">
                <a16:creationId xmlns:a16="http://schemas.microsoft.com/office/drawing/2014/main" id="{3CD3DFC2-2DCD-8FDB-95A3-9CDD7EC712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80000" y="199177"/>
            <a:ext cx="1034200" cy="1034200"/>
          </a:xfrm>
          <a:prstGeom prst="rect">
            <a:avLst/>
          </a:prstGeom>
        </p:spPr>
      </p:pic>
    </p:spTree>
    <p:custDataLst>
      <p:tags r:id="rId1"/>
    </p:custDataLst>
    <p:extLst>
      <p:ext uri="{BB962C8B-B14F-4D97-AF65-F5344CB8AC3E}">
        <p14:creationId xmlns:p14="http://schemas.microsoft.com/office/powerpoint/2010/main" val="30788378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Slide O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009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172269-DE0F-42D7-B7F2-3092B32EA979}"/>
              </a:ext>
            </a:extLst>
          </p:cNvPr>
          <p:cNvSpPr>
            <a:spLocks noGrp="1"/>
          </p:cNvSpPr>
          <p:nvPr>
            <p:ph type="title"/>
          </p:nvPr>
        </p:nvSpPr>
        <p:spPr/>
        <p:txBody>
          <a:bodyPr/>
          <a:lstStyle/>
          <a:p>
            <a:r>
              <a:rPr lang="en-US"/>
              <a:t>Click to edit Master title style</a:t>
            </a:r>
            <a:endParaRPr lang="fr-FR"/>
          </a:p>
        </p:txBody>
      </p:sp>
      <p:sp>
        <p:nvSpPr>
          <p:cNvPr id="3" name="Espace réservé du contenu 2">
            <a:extLst>
              <a:ext uri="{FF2B5EF4-FFF2-40B4-BE49-F238E27FC236}">
                <a16:creationId xmlns:a16="http://schemas.microsoft.com/office/drawing/2014/main" id="{F308524B-74C5-446C-A6ED-FB85450CA4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e la date 3">
            <a:extLst>
              <a:ext uri="{FF2B5EF4-FFF2-40B4-BE49-F238E27FC236}">
                <a16:creationId xmlns:a16="http://schemas.microsoft.com/office/drawing/2014/main" id="{A256FD18-37EB-4494-9931-61CFFDCE60FA}"/>
              </a:ext>
            </a:extLst>
          </p:cNvPr>
          <p:cNvSpPr>
            <a:spLocks noGrp="1"/>
          </p:cNvSpPr>
          <p:nvPr>
            <p:ph type="dt" sz="half" idx="10"/>
          </p:nvPr>
        </p:nvSpPr>
        <p:spPr/>
        <p:txBody>
          <a:bodyPr/>
          <a:lstStyle/>
          <a:p>
            <a:fld id="{02DED6FB-78B5-4B11-9C3F-FA1C61958293}" type="datetimeFigureOut">
              <a:rPr lang="fr-FR" smtClean="0"/>
              <a:t>26/05/2023</a:t>
            </a:fld>
            <a:endParaRPr lang="fr-FR"/>
          </a:p>
        </p:txBody>
      </p:sp>
      <p:sp>
        <p:nvSpPr>
          <p:cNvPr id="5" name="Espace réservé du pied de page 4">
            <a:extLst>
              <a:ext uri="{FF2B5EF4-FFF2-40B4-BE49-F238E27FC236}">
                <a16:creationId xmlns:a16="http://schemas.microsoft.com/office/drawing/2014/main" id="{C04E2F85-E03C-4BC6-8AFD-162F655E00F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AF92A67-B98E-427F-9788-188C39F931CF}"/>
              </a:ext>
            </a:extLst>
          </p:cNvPr>
          <p:cNvSpPr>
            <a:spLocks noGrp="1"/>
          </p:cNvSpPr>
          <p:nvPr>
            <p:ph type="sldNum" sz="quarter" idx="12"/>
          </p:nvPr>
        </p:nvSpPr>
        <p:spPr/>
        <p:txBody>
          <a:bodyPr/>
          <a:lstStyle/>
          <a:p>
            <a:fld id="{6E65BF71-2569-42D3-8312-DB5CE5269C64}" type="slidenum">
              <a:rPr lang="fr-FR" smtClean="0"/>
              <a:t>‹#›</a:t>
            </a:fld>
            <a:endParaRPr lang="fr-FR"/>
          </a:p>
        </p:txBody>
      </p:sp>
    </p:spTree>
    <p:custDataLst>
      <p:tags r:id="rId1"/>
    </p:custDataLst>
    <p:extLst>
      <p:ext uri="{BB962C8B-B14F-4D97-AF65-F5344CB8AC3E}">
        <p14:creationId xmlns:p14="http://schemas.microsoft.com/office/powerpoint/2010/main" val="2400149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D58FC-2655-A983-8A56-2219EAE9B8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2BED2E-C8F1-7490-8082-5A1271E95F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4B90C6-0BAC-6787-2A9E-9C7600CB61DC}"/>
              </a:ext>
            </a:extLst>
          </p:cNvPr>
          <p:cNvSpPr>
            <a:spLocks noGrp="1"/>
          </p:cNvSpPr>
          <p:nvPr>
            <p:ph type="dt" sz="half" idx="10"/>
          </p:nvPr>
        </p:nvSpPr>
        <p:spPr/>
        <p:txBody>
          <a:bodyPr/>
          <a:lstStyle/>
          <a:p>
            <a:fld id="{3A34A56C-9FDF-4298-B816-1C24282BB350}" type="datetimeFigureOut">
              <a:rPr lang="en-US" smtClean="0"/>
              <a:t>5/26/2023</a:t>
            </a:fld>
            <a:endParaRPr lang="en-US"/>
          </a:p>
        </p:txBody>
      </p:sp>
      <p:sp>
        <p:nvSpPr>
          <p:cNvPr id="5" name="Footer Placeholder 4">
            <a:extLst>
              <a:ext uri="{FF2B5EF4-FFF2-40B4-BE49-F238E27FC236}">
                <a16:creationId xmlns:a16="http://schemas.microsoft.com/office/drawing/2014/main" id="{C97B7A26-0D6E-68B6-E174-7F7979323B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FCE30-7016-2CC2-579E-36871DAD751F}"/>
              </a:ext>
            </a:extLst>
          </p:cNvPr>
          <p:cNvSpPr>
            <a:spLocks noGrp="1"/>
          </p:cNvSpPr>
          <p:nvPr>
            <p:ph type="sldNum" sz="quarter" idx="12"/>
          </p:nvPr>
        </p:nvSpPr>
        <p:spPr/>
        <p:txBody>
          <a:bodyPr/>
          <a:lstStyle/>
          <a:p>
            <a:fld id="{9047BF4E-F7A7-4542-A507-651547A0C92A}" type="slidenum">
              <a:rPr lang="en-US" smtClean="0"/>
              <a:t>‹#›</a:t>
            </a:fld>
            <a:endParaRPr lang="en-US"/>
          </a:p>
        </p:txBody>
      </p:sp>
    </p:spTree>
    <p:extLst>
      <p:ext uri="{BB962C8B-B14F-4D97-AF65-F5344CB8AC3E}">
        <p14:creationId xmlns:p14="http://schemas.microsoft.com/office/powerpoint/2010/main" val="3072663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ustom - side 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4DB34B-B216-1144-B65B-E2D80C013B26}"/>
              </a:ext>
            </a:extLst>
          </p:cNvPr>
          <p:cNvSpPr/>
          <p:nvPr/>
        </p:nvSpPr>
        <p:spPr>
          <a:xfrm>
            <a:off x="7673746" y="1698680"/>
            <a:ext cx="4097215" cy="4185772"/>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F574A58-941B-6C42-9252-A096A288A1D5}"/>
              </a:ext>
            </a:extLst>
          </p:cNvPr>
          <p:cNvSpPr txBox="1"/>
          <p:nvPr/>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9" name="Content Placeholder 13">
            <a:extLst>
              <a:ext uri="{FF2B5EF4-FFF2-40B4-BE49-F238E27FC236}">
                <a16:creationId xmlns:a16="http://schemas.microsoft.com/office/drawing/2014/main" id="{E2084118-89BE-0D49-A9F9-D806497E2E39}"/>
              </a:ext>
            </a:extLst>
          </p:cNvPr>
          <p:cNvSpPr>
            <a:spLocks noGrp="1"/>
          </p:cNvSpPr>
          <p:nvPr>
            <p:ph sz="quarter" idx="15" hasCustomPrompt="1"/>
          </p:nvPr>
        </p:nvSpPr>
        <p:spPr>
          <a:xfrm>
            <a:off x="8092773" y="2774793"/>
            <a:ext cx="3270739" cy="1673352"/>
          </a:xfrm>
        </p:spPr>
        <p:txBody>
          <a:bodyPr anchor="ctr">
            <a:normAutofit/>
          </a:bodyPr>
          <a:lstStyle>
            <a:lvl1pPr marL="0" indent="0" algn="ctr">
              <a:lnSpc>
                <a:spcPct val="100000"/>
              </a:lnSpc>
              <a:buNone/>
              <a:defRPr sz="2800" b="1">
                <a:solidFill>
                  <a:srgbClr val="6C1D45"/>
                </a:solidFill>
                <a:latin typeface="Roboto" panose="02000000000000000000" pitchFamily="2" charset="0"/>
                <a:ea typeface="Roboto" panose="02000000000000000000" pitchFamily="2" charset="0"/>
              </a:defRPr>
            </a:lvl1pPr>
          </a:lstStyle>
          <a:p>
            <a:pPr lvl="0"/>
            <a:r>
              <a:rPr lang="en-US"/>
              <a:t>Body copy</a:t>
            </a:r>
          </a:p>
        </p:txBody>
      </p:sp>
      <p:sp>
        <p:nvSpPr>
          <p:cNvPr id="10" name="Content Placeholder 3">
            <a:extLst>
              <a:ext uri="{FF2B5EF4-FFF2-40B4-BE49-F238E27FC236}">
                <a16:creationId xmlns:a16="http://schemas.microsoft.com/office/drawing/2014/main" id="{A19B49DC-3293-1A4A-A61E-B8FB500508ED}"/>
              </a:ext>
            </a:extLst>
          </p:cNvPr>
          <p:cNvSpPr>
            <a:spLocks noGrp="1"/>
          </p:cNvSpPr>
          <p:nvPr>
            <p:ph sz="half" idx="16" hasCustomPrompt="1"/>
          </p:nvPr>
        </p:nvSpPr>
        <p:spPr>
          <a:xfrm>
            <a:off x="8092773" y="4659189"/>
            <a:ext cx="3270739" cy="496271"/>
          </a:xfrm>
        </p:spPr>
        <p:txBody>
          <a:bodyPr>
            <a:normAutofit/>
          </a:bodyPr>
          <a:lstStyle>
            <a:lvl1pPr marL="0" indent="0" algn="r">
              <a:buNone/>
              <a:defRPr sz="1600" b="0">
                <a:solidFill>
                  <a:srgbClr val="4A4F54"/>
                </a:solidFill>
                <a:latin typeface="Roboto" panose="02000000000000000000" pitchFamily="2" charset="0"/>
                <a:ea typeface="Roboto" panose="02000000000000000000" pitchFamily="2" charset="0"/>
              </a:defRPr>
            </a:lvl1pPr>
          </a:lstStyle>
          <a:p>
            <a:pPr lvl="0"/>
            <a:r>
              <a:rPr lang="en-US"/>
              <a:t>— Attribution</a:t>
            </a:r>
          </a:p>
        </p:txBody>
      </p:sp>
      <p:cxnSp>
        <p:nvCxnSpPr>
          <p:cNvPr id="11" name="Straight Connector 10">
            <a:extLst>
              <a:ext uri="{FF2B5EF4-FFF2-40B4-BE49-F238E27FC236}">
                <a16:creationId xmlns:a16="http://schemas.microsoft.com/office/drawing/2014/main" id="{32807144-58F3-864E-8052-27D14CE0FFD2}"/>
              </a:ext>
            </a:extLst>
          </p:cNvPr>
          <p:cNvCxnSpPr>
            <a:cxnSpLocks noChangeAspect="1"/>
          </p:cNvCxnSpPr>
          <p:nvPr/>
        </p:nvCxnSpPr>
        <p:spPr>
          <a:xfrm>
            <a:off x="7987263" y="2227525"/>
            <a:ext cx="3470183" cy="0"/>
          </a:xfrm>
          <a:prstGeom prst="line">
            <a:avLst/>
          </a:prstGeom>
          <a:ln>
            <a:solidFill>
              <a:srgbClr val="4A4F54"/>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43D6997-D6AC-CC42-BE97-60C64CAE5EB3}"/>
              </a:ext>
            </a:extLst>
          </p:cNvPr>
          <p:cNvCxnSpPr>
            <a:cxnSpLocks noChangeAspect="1"/>
          </p:cNvCxnSpPr>
          <p:nvPr/>
        </p:nvCxnSpPr>
        <p:spPr>
          <a:xfrm>
            <a:off x="7987263" y="5439649"/>
            <a:ext cx="3470183" cy="0"/>
          </a:xfrm>
          <a:prstGeom prst="line">
            <a:avLst/>
          </a:prstGeom>
          <a:ln>
            <a:solidFill>
              <a:srgbClr val="4A4F54"/>
            </a:solidFill>
          </a:ln>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B8760F82-AFA4-1443-892A-E49DED450976}"/>
              </a:ext>
            </a:extLst>
          </p:cNvPr>
          <p:cNvSpPr>
            <a:spLocks noGrp="1"/>
          </p:cNvSpPr>
          <p:nvPr>
            <p:ph type="title" hasCustomPrompt="1"/>
          </p:nvPr>
        </p:nvSpPr>
        <p:spPr>
          <a:xfrm>
            <a:off x="587375" y="584199"/>
            <a:ext cx="6121400" cy="649289"/>
          </a:xfrm>
          <a:prstGeom prst="rect">
            <a:avLst/>
          </a:prstGeom>
        </p:spPr>
        <p:txBody>
          <a:bodyPr>
            <a:normAutofit/>
          </a:bodyPr>
          <a:lstStyle>
            <a:lvl1pPr>
              <a:defRPr sz="3000">
                <a:solidFill>
                  <a:schemeClr val="bg1"/>
                </a:solidFill>
              </a:defRPr>
            </a:lvl1pPr>
          </a:lstStyle>
          <a:p>
            <a:r>
              <a:rPr lang="en-US"/>
              <a:t>Sample custom layout — side quote</a:t>
            </a:r>
          </a:p>
        </p:txBody>
      </p:sp>
      <p:sp>
        <p:nvSpPr>
          <p:cNvPr id="20" name="Content Placeholder 12">
            <a:extLst>
              <a:ext uri="{FF2B5EF4-FFF2-40B4-BE49-F238E27FC236}">
                <a16:creationId xmlns:a16="http://schemas.microsoft.com/office/drawing/2014/main" id="{63602658-B096-8944-B5E5-005D99CF3360}"/>
              </a:ext>
            </a:extLst>
          </p:cNvPr>
          <p:cNvSpPr>
            <a:spLocks noGrp="1"/>
          </p:cNvSpPr>
          <p:nvPr>
            <p:ph sz="quarter" idx="17" hasCustomPrompt="1"/>
          </p:nvPr>
        </p:nvSpPr>
        <p:spPr>
          <a:xfrm>
            <a:off x="339435" y="1730155"/>
            <a:ext cx="6483395" cy="356898"/>
          </a:xfrm>
        </p:spPr>
        <p:txBody>
          <a:bodyPr>
            <a:noAutofit/>
          </a:bodyPr>
          <a:lstStyle>
            <a:lvl1pPr marL="0" indent="0">
              <a:buNone/>
              <a:defRPr sz="2000" b="1">
                <a:solidFill>
                  <a:srgbClr val="6C1D45"/>
                </a:solidFill>
                <a:latin typeface="Roboto" panose="02000000000000000000" pitchFamily="2" charset="0"/>
                <a:ea typeface="Roboto" panose="02000000000000000000" pitchFamily="2" charset="0"/>
              </a:defRPr>
            </a:lvl1pPr>
          </a:lstStyle>
          <a:p>
            <a:pPr lvl="0"/>
            <a:r>
              <a:rPr lang="en-US"/>
              <a:t>Header</a:t>
            </a:r>
          </a:p>
        </p:txBody>
      </p:sp>
      <p:sp>
        <p:nvSpPr>
          <p:cNvPr id="22" name="Slide Number Placeholder 5">
            <a:extLst>
              <a:ext uri="{FF2B5EF4-FFF2-40B4-BE49-F238E27FC236}">
                <a16:creationId xmlns:a16="http://schemas.microsoft.com/office/drawing/2014/main" id="{DF1221DC-30FB-E041-9B27-0A881693458A}"/>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a:t>
            </a:fld>
            <a:endParaRPr lang="en-US"/>
          </a:p>
        </p:txBody>
      </p:sp>
      <p:sp>
        <p:nvSpPr>
          <p:cNvPr id="23" name="Content Placeholder 14">
            <a:extLst>
              <a:ext uri="{FF2B5EF4-FFF2-40B4-BE49-F238E27FC236}">
                <a16:creationId xmlns:a16="http://schemas.microsoft.com/office/drawing/2014/main" id="{65AE29DF-5159-8048-A148-1166EE1F93DF}"/>
              </a:ext>
            </a:extLst>
          </p:cNvPr>
          <p:cNvSpPr>
            <a:spLocks noGrp="1"/>
          </p:cNvSpPr>
          <p:nvPr>
            <p:ph sz="quarter" idx="14" hasCustomPrompt="1"/>
          </p:nvPr>
        </p:nvSpPr>
        <p:spPr>
          <a:xfrm>
            <a:off x="339435" y="2371242"/>
            <a:ext cx="6483395" cy="3513210"/>
          </a:xfrm>
        </p:spPr>
        <p:txBody>
          <a:bodyPr>
            <a:normAutofit/>
          </a:bodyPr>
          <a:lstStyle>
            <a:lvl1pPr marL="285750" indent="-285750">
              <a:lnSpc>
                <a:spcPct val="100000"/>
              </a:lnSpc>
              <a:buClr>
                <a:srgbClr val="6C1D45"/>
              </a:buClr>
              <a:buFont typeface="Arial" panose="020B0604020202020204" pitchFamily="34" charset="0"/>
              <a:buChar char="•"/>
              <a:defRPr sz="1600">
                <a:solidFill>
                  <a:srgbClr val="4A4F54"/>
                </a:solidFill>
                <a:latin typeface="Roboto" panose="02000000000000000000" pitchFamily="2" charset="0"/>
                <a:ea typeface="Roboto" panose="02000000000000000000" pitchFamily="2" charset="0"/>
              </a:defRPr>
            </a:lvl1pPr>
          </a:lstStyle>
          <a:p>
            <a:pPr lvl="0"/>
            <a:r>
              <a:rPr lang="en-US"/>
              <a:t>Bullet 1</a:t>
            </a:r>
          </a:p>
          <a:p>
            <a:pPr lvl="0"/>
            <a:r>
              <a:rPr lang="en-US"/>
              <a:t>Bullet 2</a:t>
            </a:r>
          </a:p>
          <a:p>
            <a:pPr lvl="0"/>
            <a:r>
              <a:rPr lang="en-US"/>
              <a:t>Bullet 3</a:t>
            </a:r>
          </a:p>
        </p:txBody>
      </p:sp>
    </p:spTree>
    <p:extLst>
      <p:ext uri="{BB962C8B-B14F-4D97-AF65-F5344CB8AC3E}">
        <p14:creationId xmlns:p14="http://schemas.microsoft.com/office/powerpoint/2010/main" val="891775131"/>
      </p:ext>
    </p:extLst>
  </p:cSld>
  <p:clrMapOvr>
    <a:masterClrMapping/>
  </p:clrMapOvr>
  <p:extLst>
    <p:ext uri="{DCECCB84-F9BA-43D5-87BE-67443E8EF086}">
      <p15:sldGuideLst xmlns:p15="http://schemas.microsoft.com/office/powerpoint/2012/main">
        <p15:guide id="1" orient="horz" pos="368">
          <p15:clr>
            <a:srgbClr val="FBAE40"/>
          </p15:clr>
        </p15:guide>
        <p15:guide id="2" pos="370">
          <p15:clr>
            <a:srgbClr val="FBAE40"/>
          </p15:clr>
        </p15:guide>
        <p15:guide id="3" pos="4226">
          <p15:clr>
            <a:srgbClr val="FBAE40"/>
          </p15:clr>
        </p15:guide>
        <p15:guide id="4" orient="horz" pos="77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 quote">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F9D9982A-A521-F143-8064-B9EA37A840E5}"/>
              </a:ext>
            </a:extLst>
          </p:cNvPr>
          <p:cNvSpPr>
            <a:spLocks noGrp="1"/>
          </p:cNvSpPr>
          <p:nvPr>
            <p:ph sz="quarter" idx="13" hasCustomPrompt="1"/>
          </p:nvPr>
        </p:nvSpPr>
        <p:spPr>
          <a:xfrm>
            <a:off x="850075" y="1823270"/>
            <a:ext cx="10515600" cy="355600"/>
          </a:xfrm>
        </p:spPr>
        <p:txBody>
          <a:bodyPr>
            <a:noAutofit/>
          </a:bodyPr>
          <a:lstStyle>
            <a:lvl1pPr marL="0" indent="0" algn="ctr">
              <a:buNone/>
              <a:defRPr sz="2800" b="1">
                <a:solidFill>
                  <a:srgbClr val="D22630"/>
                </a:solidFill>
                <a:latin typeface="Roboto" panose="02000000000000000000" pitchFamily="2" charset="0"/>
                <a:ea typeface="Roboto" panose="02000000000000000000" pitchFamily="2" charset="0"/>
              </a:defRPr>
            </a:lvl1pPr>
          </a:lstStyle>
          <a:p>
            <a:pPr lvl="0"/>
            <a:r>
              <a:rPr lang="en-US"/>
              <a:t>Header</a:t>
            </a:r>
          </a:p>
        </p:txBody>
      </p:sp>
      <p:sp>
        <p:nvSpPr>
          <p:cNvPr id="14" name="Content Placeholder 13">
            <a:extLst>
              <a:ext uri="{FF2B5EF4-FFF2-40B4-BE49-F238E27FC236}">
                <a16:creationId xmlns:a16="http://schemas.microsoft.com/office/drawing/2014/main" id="{B32700D5-8BEA-034F-BD47-5AF221E7A87D}"/>
              </a:ext>
            </a:extLst>
          </p:cNvPr>
          <p:cNvSpPr>
            <a:spLocks noGrp="1"/>
          </p:cNvSpPr>
          <p:nvPr>
            <p:ph sz="quarter" idx="14" hasCustomPrompt="1"/>
          </p:nvPr>
        </p:nvSpPr>
        <p:spPr>
          <a:xfrm>
            <a:off x="850364" y="2621294"/>
            <a:ext cx="10515311" cy="1672010"/>
          </a:xfrm>
        </p:spPr>
        <p:txBody>
          <a:bodyPr anchor="ctr">
            <a:normAutofit/>
          </a:bodyPr>
          <a:lstStyle>
            <a:lvl1pPr marL="0" indent="0" algn="ctr">
              <a:lnSpc>
                <a:spcPct val="100000"/>
              </a:lnSpc>
              <a:buNone/>
              <a:defRPr sz="3600">
                <a:solidFill>
                  <a:srgbClr val="6C1D45"/>
                </a:solidFill>
                <a:latin typeface="Roboto" panose="02000000000000000000" pitchFamily="2" charset="0"/>
                <a:ea typeface="Roboto" panose="02000000000000000000" pitchFamily="2" charset="0"/>
              </a:defRPr>
            </a:lvl1pPr>
          </a:lstStyle>
          <a:p>
            <a:pPr lvl="0"/>
            <a:r>
              <a:rPr lang="en-US"/>
              <a:t>Body copy</a:t>
            </a:r>
          </a:p>
        </p:txBody>
      </p:sp>
      <p:cxnSp>
        <p:nvCxnSpPr>
          <p:cNvPr id="9" name="Straight Connector 8">
            <a:extLst>
              <a:ext uri="{FF2B5EF4-FFF2-40B4-BE49-F238E27FC236}">
                <a16:creationId xmlns:a16="http://schemas.microsoft.com/office/drawing/2014/main" id="{20173F31-26E8-3545-81FA-49478AAC9DC9}"/>
              </a:ext>
            </a:extLst>
          </p:cNvPr>
          <p:cNvCxnSpPr>
            <a:cxnSpLocks noChangeAspect="1"/>
          </p:cNvCxnSpPr>
          <p:nvPr/>
        </p:nvCxnSpPr>
        <p:spPr>
          <a:xfrm>
            <a:off x="867888" y="2419413"/>
            <a:ext cx="10497787" cy="0"/>
          </a:xfrm>
          <a:prstGeom prst="line">
            <a:avLst/>
          </a:prstGeom>
          <a:ln>
            <a:solidFill>
              <a:srgbClr val="4A4F54"/>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2E6BBE9-9E35-1A4A-8A85-F3B8DF31D147}"/>
              </a:ext>
            </a:extLst>
          </p:cNvPr>
          <p:cNvCxnSpPr>
            <a:cxnSpLocks noChangeAspect="1"/>
          </p:cNvCxnSpPr>
          <p:nvPr/>
        </p:nvCxnSpPr>
        <p:spPr>
          <a:xfrm>
            <a:off x="867888" y="4533848"/>
            <a:ext cx="10497787" cy="0"/>
          </a:xfrm>
          <a:prstGeom prst="line">
            <a:avLst/>
          </a:prstGeom>
          <a:ln>
            <a:solidFill>
              <a:srgbClr val="4A4F54"/>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111B2E8-DCAF-944E-91B0-0E4E56AA941A}"/>
              </a:ext>
            </a:extLst>
          </p:cNvPr>
          <p:cNvSpPr txBox="1"/>
          <p:nvPr/>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16" name="Slide Number Placeholder 5">
            <a:extLst>
              <a:ext uri="{FF2B5EF4-FFF2-40B4-BE49-F238E27FC236}">
                <a16:creationId xmlns:a16="http://schemas.microsoft.com/office/drawing/2014/main" id="{7B00A457-FF81-9247-A31E-50D6D9369DD8}"/>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a:t>
            </a:fld>
            <a:endParaRPr lang="en-US"/>
          </a:p>
        </p:txBody>
      </p:sp>
    </p:spTree>
    <p:extLst>
      <p:ext uri="{BB962C8B-B14F-4D97-AF65-F5344CB8AC3E}">
        <p14:creationId xmlns:p14="http://schemas.microsoft.com/office/powerpoint/2010/main" val="1368909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ustom - 2 col left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EB3CD3-89FD-E34A-B228-EBE9DB1A3EF8}"/>
              </a:ext>
            </a:extLst>
          </p:cNvPr>
          <p:cNvPicPr>
            <a:picLocks noChangeAspect="1"/>
          </p:cNvPicPr>
          <p:nvPr/>
        </p:nvPicPr>
        <p:blipFill rotWithShape="1">
          <a:blip r:embed="rId2"/>
          <a:srcRect l="8059" t="1573" r="9389" b="24581"/>
          <a:stretch/>
        </p:blipFill>
        <p:spPr>
          <a:xfrm>
            <a:off x="-1" y="1209315"/>
            <a:ext cx="6133171" cy="5708072"/>
          </a:xfrm>
          <a:prstGeom prst="rect">
            <a:avLst/>
          </a:prstGeom>
        </p:spPr>
      </p:pic>
      <p:sp>
        <p:nvSpPr>
          <p:cNvPr id="6" name="Content Placeholder 12">
            <a:extLst>
              <a:ext uri="{FF2B5EF4-FFF2-40B4-BE49-F238E27FC236}">
                <a16:creationId xmlns:a16="http://schemas.microsoft.com/office/drawing/2014/main" id="{5B88A0FB-F50C-954C-BF8A-06937F6B6FBE}"/>
              </a:ext>
            </a:extLst>
          </p:cNvPr>
          <p:cNvSpPr>
            <a:spLocks noGrp="1"/>
          </p:cNvSpPr>
          <p:nvPr>
            <p:ph sz="quarter" idx="13" hasCustomPrompt="1"/>
          </p:nvPr>
        </p:nvSpPr>
        <p:spPr>
          <a:xfrm>
            <a:off x="6515306" y="1731246"/>
            <a:ext cx="5255655" cy="356898"/>
          </a:xfrm>
        </p:spPr>
        <p:txBody>
          <a:bodyPr>
            <a:noAutofit/>
          </a:bodyPr>
          <a:lstStyle>
            <a:lvl1pPr marL="0" indent="0">
              <a:buNone/>
              <a:defRPr sz="2000" b="1">
                <a:solidFill>
                  <a:srgbClr val="6C1D45"/>
                </a:solidFill>
                <a:latin typeface="Roboto" panose="02000000000000000000" pitchFamily="2" charset="0"/>
                <a:ea typeface="Roboto" panose="02000000000000000000" pitchFamily="2" charset="0"/>
              </a:defRPr>
            </a:lvl1pPr>
          </a:lstStyle>
          <a:p>
            <a:pPr lvl="0"/>
            <a:r>
              <a:rPr lang="en-US"/>
              <a:t>Header</a:t>
            </a:r>
          </a:p>
        </p:txBody>
      </p:sp>
      <p:sp>
        <p:nvSpPr>
          <p:cNvPr id="9" name="Content Placeholder 14">
            <a:extLst>
              <a:ext uri="{FF2B5EF4-FFF2-40B4-BE49-F238E27FC236}">
                <a16:creationId xmlns:a16="http://schemas.microsoft.com/office/drawing/2014/main" id="{5CB5A0A6-E63B-BC41-8540-D1E4EA5237ED}"/>
              </a:ext>
            </a:extLst>
          </p:cNvPr>
          <p:cNvSpPr>
            <a:spLocks noGrp="1"/>
          </p:cNvSpPr>
          <p:nvPr>
            <p:ph sz="quarter" idx="14" hasCustomPrompt="1"/>
          </p:nvPr>
        </p:nvSpPr>
        <p:spPr>
          <a:xfrm>
            <a:off x="6515306" y="2372596"/>
            <a:ext cx="5255655" cy="3432524"/>
          </a:xfrm>
        </p:spPr>
        <p:txBody>
          <a:bodyPr>
            <a:normAutofit/>
          </a:bodyPr>
          <a:lstStyle>
            <a:lvl1pPr marL="0" indent="0">
              <a:lnSpc>
                <a:spcPct val="100000"/>
              </a:lnSpc>
              <a:buNone/>
              <a:defRPr sz="1600">
                <a:solidFill>
                  <a:srgbClr val="4A4F54"/>
                </a:solidFill>
                <a:latin typeface="Roboto" panose="02000000000000000000" pitchFamily="2" charset="0"/>
                <a:ea typeface="Roboto" panose="02000000000000000000" pitchFamily="2" charset="0"/>
              </a:defRPr>
            </a:lvl1pPr>
          </a:lstStyle>
          <a:p>
            <a:pPr lvl="0"/>
            <a:r>
              <a:rPr lang="en-US"/>
              <a:t>Body copy</a:t>
            </a:r>
          </a:p>
        </p:txBody>
      </p:sp>
      <p:sp>
        <p:nvSpPr>
          <p:cNvPr id="11" name="Title 1">
            <a:extLst>
              <a:ext uri="{FF2B5EF4-FFF2-40B4-BE49-F238E27FC236}">
                <a16:creationId xmlns:a16="http://schemas.microsoft.com/office/drawing/2014/main" id="{BA2CD1E3-FD4F-0743-AAEC-069ECD9D1EA2}"/>
              </a:ext>
            </a:extLst>
          </p:cNvPr>
          <p:cNvSpPr>
            <a:spLocks noGrp="1"/>
          </p:cNvSpPr>
          <p:nvPr>
            <p:ph type="title" hasCustomPrompt="1"/>
          </p:nvPr>
        </p:nvSpPr>
        <p:spPr>
          <a:xfrm>
            <a:off x="587375" y="584199"/>
            <a:ext cx="6121400" cy="649289"/>
          </a:xfrm>
          <a:prstGeom prst="rect">
            <a:avLst/>
          </a:prstGeom>
        </p:spPr>
        <p:txBody>
          <a:bodyPr>
            <a:normAutofit/>
          </a:bodyPr>
          <a:lstStyle>
            <a:lvl1pPr>
              <a:defRPr sz="3000">
                <a:solidFill>
                  <a:schemeClr val="bg1"/>
                </a:solidFill>
              </a:defRPr>
            </a:lvl1pPr>
          </a:lstStyle>
          <a:p>
            <a:r>
              <a:rPr lang="en-US"/>
              <a:t>Two column layout — option 1 left image</a:t>
            </a:r>
          </a:p>
        </p:txBody>
      </p:sp>
      <p:sp>
        <p:nvSpPr>
          <p:cNvPr id="12" name="Slide Number Placeholder 5">
            <a:extLst>
              <a:ext uri="{FF2B5EF4-FFF2-40B4-BE49-F238E27FC236}">
                <a16:creationId xmlns:a16="http://schemas.microsoft.com/office/drawing/2014/main" id="{0C467AD2-1A83-534E-A2AD-35C51302E734}"/>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a:t>
            </a:fld>
            <a:endParaRPr lang="en-US"/>
          </a:p>
        </p:txBody>
      </p:sp>
    </p:spTree>
    <p:extLst>
      <p:ext uri="{BB962C8B-B14F-4D97-AF65-F5344CB8AC3E}">
        <p14:creationId xmlns:p14="http://schemas.microsoft.com/office/powerpoint/2010/main" val="4240651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 2 col right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D338C5-3FB1-9E4E-80B7-9542A6EF804D}"/>
              </a:ext>
            </a:extLst>
          </p:cNvPr>
          <p:cNvPicPr>
            <a:picLocks noChangeAspect="1"/>
          </p:cNvPicPr>
          <p:nvPr/>
        </p:nvPicPr>
        <p:blipFill rotWithShape="1">
          <a:blip r:embed="rId2"/>
          <a:srcRect l="21136" t="11655" r="28054" b="5582"/>
          <a:stretch/>
        </p:blipFill>
        <p:spPr>
          <a:xfrm>
            <a:off x="6688015" y="1219200"/>
            <a:ext cx="5602946" cy="5638800"/>
          </a:xfrm>
          <a:prstGeom prst="rect">
            <a:avLst/>
          </a:prstGeom>
        </p:spPr>
      </p:pic>
      <p:sp>
        <p:nvSpPr>
          <p:cNvPr id="9" name="TextBox 8">
            <a:extLst>
              <a:ext uri="{FF2B5EF4-FFF2-40B4-BE49-F238E27FC236}">
                <a16:creationId xmlns:a16="http://schemas.microsoft.com/office/drawing/2014/main" id="{F5070A80-09FF-DF4A-B8FA-ED463BFE8BF6}"/>
              </a:ext>
            </a:extLst>
          </p:cNvPr>
          <p:cNvSpPr txBox="1"/>
          <p:nvPr/>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7" name="Content Placeholder 12">
            <a:extLst>
              <a:ext uri="{FF2B5EF4-FFF2-40B4-BE49-F238E27FC236}">
                <a16:creationId xmlns:a16="http://schemas.microsoft.com/office/drawing/2014/main" id="{AE433223-F814-674B-AB35-8CF979AE8FFA}"/>
              </a:ext>
            </a:extLst>
          </p:cNvPr>
          <p:cNvSpPr>
            <a:spLocks noGrp="1"/>
          </p:cNvSpPr>
          <p:nvPr>
            <p:ph sz="quarter" idx="13" hasCustomPrompt="1"/>
          </p:nvPr>
        </p:nvSpPr>
        <p:spPr>
          <a:xfrm>
            <a:off x="339436" y="1730155"/>
            <a:ext cx="5676694" cy="356898"/>
          </a:xfrm>
        </p:spPr>
        <p:txBody>
          <a:bodyPr>
            <a:noAutofit/>
          </a:bodyPr>
          <a:lstStyle>
            <a:lvl1pPr marL="0" indent="0">
              <a:buNone/>
              <a:defRPr sz="2000" b="1">
                <a:solidFill>
                  <a:srgbClr val="6C1D45"/>
                </a:solidFill>
                <a:latin typeface="Roboto" panose="02000000000000000000" pitchFamily="2" charset="0"/>
                <a:ea typeface="Roboto" panose="02000000000000000000" pitchFamily="2" charset="0"/>
              </a:defRPr>
            </a:lvl1pPr>
          </a:lstStyle>
          <a:p>
            <a:pPr lvl="0"/>
            <a:r>
              <a:rPr lang="en-US"/>
              <a:t>Header</a:t>
            </a:r>
          </a:p>
        </p:txBody>
      </p:sp>
      <p:sp>
        <p:nvSpPr>
          <p:cNvPr id="10" name="Content Placeholder 14">
            <a:extLst>
              <a:ext uri="{FF2B5EF4-FFF2-40B4-BE49-F238E27FC236}">
                <a16:creationId xmlns:a16="http://schemas.microsoft.com/office/drawing/2014/main" id="{F0FFD11F-C1B2-8444-81E8-E5C7019E271E}"/>
              </a:ext>
            </a:extLst>
          </p:cNvPr>
          <p:cNvSpPr>
            <a:spLocks noGrp="1"/>
          </p:cNvSpPr>
          <p:nvPr>
            <p:ph sz="quarter" idx="14" hasCustomPrompt="1"/>
          </p:nvPr>
        </p:nvSpPr>
        <p:spPr>
          <a:xfrm>
            <a:off x="339436" y="2371505"/>
            <a:ext cx="5676694" cy="3432524"/>
          </a:xfrm>
        </p:spPr>
        <p:txBody>
          <a:bodyPr>
            <a:normAutofit/>
          </a:bodyPr>
          <a:lstStyle>
            <a:lvl1pPr marL="0" indent="0">
              <a:lnSpc>
                <a:spcPct val="100000"/>
              </a:lnSpc>
              <a:buNone/>
              <a:defRPr sz="1600">
                <a:solidFill>
                  <a:srgbClr val="4A4F54"/>
                </a:solidFill>
                <a:latin typeface="Roboto" panose="02000000000000000000" pitchFamily="2" charset="0"/>
                <a:ea typeface="Roboto" panose="02000000000000000000" pitchFamily="2" charset="0"/>
              </a:defRPr>
            </a:lvl1pPr>
          </a:lstStyle>
          <a:p>
            <a:pPr lvl="0"/>
            <a:r>
              <a:rPr lang="en-US"/>
              <a:t>Body copy</a:t>
            </a:r>
          </a:p>
        </p:txBody>
      </p:sp>
      <p:sp>
        <p:nvSpPr>
          <p:cNvPr id="11" name="Title 1">
            <a:extLst>
              <a:ext uri="{FF2B5EF4-FFF2-40B4-BE49-F238E27FC236}">
                <a16:creationId xmlns:a16="http://schemas.microsoft.com/office/drawing/2014/main" id="{D4C43D87-2D9E-CA4F-95C9-46161665D7A4}"/>
              </a:ext>
            </a:extLst>
          </p:cNvPr>
          <p:cNvSpPr>
            <a:spLocks noGrp="1"/>
          </p:cNvSpPr>
          <p:nvPr>
            <p:ph type="title" hasCustomPrompt="1"/>
          </p:nvPr>
        </p:nvSpPr>
        <p:spPr>
          <a:xfrm>
            <a:off x="587376" y="584199"/>
            <a:ext cx="6100640" cy="635001"/>
          </a:xfrm>
          <a:prstGeom prst="rect">
            <a:avLst/>
          </a:prstGeom>
        </p:spPr>
        <p:txBody>
          <a:bodyPr>
            <a:normAutofit/>
          </a:bodyPr>
          <a:lstStyle>
            <a:lvl1pPr>
              <a:defRPr sz="3000">
                <a:solidFill>
                  <a:schemeClr val="bg1"/>
                </a:solidFill>
              </a:defRPr>
            </a:lvl1pPr>
          </a:lstStyle>
          <a:p>
            <a:r>
              <a:rPr lang="en-US"/>
              <a:t>Two column layout — option 1 right image</a:t>
            </a:r>
          </a:p>
        </p:txBody>
      </p:sp>
    </p:spTree>
    <p:extLst>
      <p:ext uri="{BB962C8B-B14F-4D97-AF65-F5344CB8AC3E}">
        <p14:creationId xmlns:p14="http://schemas.microsoft.com/office/powerpoint/2010/main" val="2499117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 side 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4DB34B-B216-1144-B65B-E2D80C013B26}"/>
              </a:ext>
            </a:extLst>
          </p:cNvPr>
          <p:cNvSpPr/>
          <p:nvPr/>
        </p:nvSpPr>
        <p:spPr>
          <a:xfrm>
            <a:off x="7673746" y="1698680"/>
            <a:ext cx="4097215" cy="4185772"/>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F574A58-941B-6C42-9252-A096A288A1D5}"/>
              </a:ext>
            </a:extLst>
          </p:cNvPr>
          <p:cNvSpPr txBox="1"/>
          <p:nvPr/>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9" name="Content Placeholder 13">
            <a:extLst>
              <a:ext uri="{FF2B5EF4-FFF2-40B4-BE49-F238E27FC236}">
                <a16:creationId xmlns:a16="http://schemas.microsoft.com/office/drawing/2014/main" id="{E2084118-89BE-0D49-A9F9-D806497E2E39}"/>
              </a:ext>
            </a:extLst>
          </p:cNvPr>
          <p:cNvSpPr>
            <a:spLocks noGrp="1"/>
          </p:cNvSpPr>
          <p:nvPr>
            <p:ph sz="quarter" idx="15" hasCustomPrompt="1"/>
          </p:nvPr>
        </p:nvSpPr>
        <p:spPr>
          <a:xfrm>
            <a:off x="8092773" y="2774793"/>
            <a:ext cx="3270739" cy="1673352"/>
          </a:xfrm>
        </p:spPr>
        <p:txBody>
          <a:bodyPr anchor="ctr">
            <a:normAutofit/>
          </a:bodyPr>
          <a:lstStyle>
            <a:lvl1pPr marL="0" indent="0" algn="ctr">
              <a:lnSpc>
                <a:spcPct val="100000"/>
              </a:lnSpc>
              <a:buNone/>
              <a:defRPr sz="2800" b="1">
                <a:solidFill>
                  <a:srgbClr val="6C1D45"/>
                </a:solidFill>
                <a:latin typeface="Roboto" panose="02000000000000000000" pitchFamily="2" charset="0"/>
                <a:ea typeface="Roboto" panose="02000000000000000000" pitchFamily="2" charset="0"/>
              </a:defRPr>
            </a:lvl1pPr>
          </a:lstStyle>
          <a:p>
            <a:pPr lvl="0"/>
            <a:r>
              <a:rPr lang="en-US"/>
              <a:t>Body copy</a:t>
            </a:r>
          </a:p>
        </p:txBody>
      </p:sp>
      <p:sp>
        <p:nvSpPr>
          <p:cNvPr id="10" name="Content Placeholder 3">
            <a:extLst>
              <a:ext uri="{FF2B5EF4-FFF2-40B4-BE49-F238E27FC236}">
                <a16:creationId xmlns:a16="http://schemas.microsoft.com/office/drawing/2014/main" id="{A19B49DC-3293-1A4A-A61E-B8FB500508ED}"/>
              </a:ext>
            </a:extLst>
          </p:cNvPr>
          <p:cNvSpPr>
            <a:spLocks noGrp="1"/>
          </p:cNvSpPr>
          <p:nvPr>
            <p:ph sz="half" idx="16" hasCustomPrompt="1"/>
          </p:nvPr>
        </p:nvSpPr>
        <p:spPr>
          <a:xfrm>
            <a:off x="8092773" y="4659189"/>
            <a:ext cx="3270739" cy="496271"/>
          </a:xfrm>
        </p:spPr>
        <p:txBody>
          <a:bodyPr>
            <a:normAutofit/>
          </a:bodyPr>
          <a:lstStyle>
            <a:lvl1pPr marL="0" indent="0" algn="r">
              <a:buNone/>
              <a:defRPr sz="1600" b="0">
                <a:solidFill>
                  <a:srgbClr val="4A4F54"/>
                </a:solidFill>
                <a:latin typeface="Roboto" panose="02000000000000000000" pitchFamily="2" charset="0"/>
                <a:ea typeface="Roboto" panose="02000000000000000000" pitchFamily="2" charset="0"/>
              </a:defRPr>
            </a:lvl1pPr>
          </a:lstStyle>
          <a:p>
            <a:pPr lvl="0"/>
            <a:r>
              <a:rPr lang="en-US"/>
              <a:t>— Attribution</a:t>
            </a:r>
          </a:p>
        </p:txBody>
      </p:sp>
      <p:cxnSp>
        <p:nvCxnSpPr>
          <p:cNvPr id="11" name="Straight Connector 10">
            <a:extLst>
              <a:ext uri="{FF2B5EF4-FFF2-40B4-BE49-F238E27FC236}">
                <a16:creationId xmlns:a16="http://schemas.microsoft.com/office/drawing/2014/main" id="{32807144-58F3-864E-8052-27D14CE0FFD2}"/>
              </a:ext>
            </a:extLst>
          </p:cNvPr>
          <p:cNvCxnSpPr>
            <a:cxnSpLocks noChangeAspect="1"/>
          </p:cNvCxnSpPr>
          <p:nvPr/>
        </p:nvCxnSpPr>
        <p:spPr>
          <a:xfrm>
            <a:off x="7987263" y="2227525"/>
            <a:ext cx="3470183" cy="0"/>
          </a:xfrm>
          <a:prstGeom prst="line">
            <a:avLst/>
          </a:prstGeom>
          <a:ln>
            <a:solidFill>
              <a:srgbClr val="4A4F54"/>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43D6997-D6AC-CC42-BE97-60C64CAE5EB3}"/>
              </a:ext>
            </a:extLst>
          </p:cNvPr>
          <p:cNvCxnSpPr>
            <a:cxnSpLocks noChangeAspect="1"/>
          </p:cNvCxnSpPr>
          <p:nvPr/>
        </p:nvCxnSpPr>
        <p:spPr>
          <a:xfrm>
            <a:off x="7987263" y="5439649"/>
            <a:ext cx="3470183" cy="0"/>
          </a:xfrm>
          <a:prstGeom prst="line">
            <a:avLst/>
          </a:prstGeom>
          <a:ln>
            <a:solidFill>
              <a:srgbClr val="4A4F54"/>
            </a:solidFill>
          </a:ln>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B8760F82-AFA4-1443-892A-E49DED450976}"/>
              </a:ext>
            </a:extLst>
          </p:cNvPr>
          <p:cNvSpPr>
            <a:spLocks noGrp="1"/>
          </p:cNvSpPr>
          <p:nvPr>
            <p:ph type="title" hasCustomPrompt="1"/>
          </p:nvPr>
        </p:nvSpPr>
        <p:spPr>
          <a:xfrm>
            <a:off x="587375" y="584199"/>
            <a:ext cx="6121400" cy="649289"/>
          </a:xfrm>
          <a:prstGeom prst="rect">
            <a:avLst/>
          </a:prstGeom>
        </p:spPr>
        <p:txBody>
          <a:bodyPr>
            <a:normAutofit/>
          </a:bodyPr>
          <a:lstStyle>
            <a:lvl1pPr>
              <a:defRPr sz="3000">
                <a:solidFill>
                  <a:schemeClr val="bg1"/>
                </a:solidFill>
              </a:defRPr>
            </a:lvl1pPr>
          </a:lstStyle>
          <a:p>
            <a:r>
              <a:rPr lang="en-US"/>
              <a:t>Sample custom layout — side quote</a:t>
            </a:r>
          </a:p>
        </p:txBody>
      </p:sp>
      <p:sp>
        <p:nvSpPr>
          <p:cNvPr id="20" name="Content Placeholder 12">
            <a:extLst>
              <a:ext uri="{FF2B5EF4-FFF2-40B4-BE49-F238E27FC236}">
                <a16:creationId xmlns:a16="http://schemas.microsoft.com/office/drawing/2014/main" id="{63602658-B096-8944-B5E5-005D99CF3360}"/>
              </a:ext>
            </a:extLst>
          </p:cNvPr>
          <p:cNvSpPr>
            <a:spLocks noGrp="1"/>
          </p:cNvSpPr>
          <p:nvPr>
            <p:ph sz="quarter" idx="17" hasCustomPrompt="1"/>
          </p:nvPr>
        </p:nvSpPr>
        <p:spPr>
          <a:xfrm>
            <a:off x="339435" y="1730155"/>
            <a:ext cx="6483395" cy="356898"/>
          </a:xfrm>
        </p:spPr>
        <p:txBody>
          <a:bodyPr>
            <a:noAutofit/>
          </a:bodyPr>
          <a:lstStyle>
            <a:lvl1pPr marL="0" indent="0">
              <a:buNone/>
              <a:defRPr sz="2000" b="1">
                <a:solidFill>
                  <a:srgbClr val="6C1D45"/>
                </a:solidFill>
                <a:latin typeface="Roboto" panose="02000000000000000000" pitchFamily="2" charset="0"/>
                <a:ea typeface="Roboto" panose="02000000000000000000" pitchFamily="2" charset="0"/>
              </a:defRPr>
            </a:lvl1pPr>
          </a:lstStyle>
          <a:p>
            <a:pPr lvl="0"/>
            <a:r>
              <a:rPr lang="en-US"/>
              <a:t>Header</a:t>
            </a:r>
          </a:p>
        </p:txBody>
      </p:sp>
      <p:sp>
        <p:nvSpPr>
          <p:cNvPr id="22" name="Slide Number Placeholder 5">
            <a:extLst>
              <a:ext uri="{FF2B5EF4-FFF2-40B4-BE49-F238E27FC236}">
                <a16:creationId xmlns:a16="http://schemas.microsoft.com/office/drawing/2014/main" id="{DF1221DC-30FB-E041-9B27-0A881693458A}"/>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a:t>
            </a:fld>
            <a:endParaRPr lang="en-US"/>
          </a:p>
        </p:txBody>
      </p:sp>
      <p:sp>
        <p:nvSpPr>
          <p:cNvPr id="23" name="Content Placeholder 14">
            <a:extLst>
              <a:ext uri="{FF2B5EF4-FFF2-40B4-BE49-F238E27FC236}">
                <a16:creationId xmlns:a16="http://schemas.microsoft.com/office/drawing/2014/main" id="{65AE29DF-5159-8048-A148-1166EE1F93DF}"/>
              </a:ext>
            </a:extLst>
          </p:cNvPr>
          <p:cNvSpPr>
            <a:spLocks noGrp="1"/>
          </p:cNvSpPr>
          <p:nvPr>
            <p:ph sz="quarter" idx="14" hasCustomPrompt="1"/>
          </p:nvPr>
        </p:nvSpPr>
        <p:spPr>
          <a:xfrm>
            <a:off x="339435" y="2371242"/>
            <a:ext cx="6483395" cy="3513210"/>
          </a:xfrm>
        </p:spPr>
        <p:txBody>
          <a:bodyPr>
            <a:normAutofit/>
          </a:bodyPr>
          <a:lstStyle>
            <a:lvl1pPr marL="285750" indent="-285750">
              <a:lnSpc>
                <a:spcPct val="100000"/>
              </a:lnSpc>
              <a:buClr>
                <a:srgbClr val="6C1D45"/>
              </a:buClr>
              <a:buFont typeface="Arial" panose="020B0604020202020204" pitchFamily="34" charset="0"/>
              <a:buChar char="•"/>
              <a:defRPr sz="1600">
                <a:solidFill>
                  <a:srgbClr val="4A4F54"/>
                </a:solidFill>
                <a:latin typeface="Roboto" panose="02000000000000000000" pitchFamily="2" charset="0"/>
                <a:ea typeface="Roboto" panose="02000000000000000000" pitchFamily="2" charset="0"/>
              </a:defRPr>
            </a:lvl1pPr>
          </a:lstStyle>
          <a:p>
            <a:pPr lvl="0"/>
            <a:r>
              <a:rPr lang="en-US"/>
              <a:t>Bullet 1</a:t>
            </a:r>
          </a:p>
          <a:p>
            <a:pPr lvl="0"/>
            <a:r>
              <a:rPr lang="en-US"/>
              <a:t>Bullet 2</a:t>
            </a:r>
          </a:p>
          <a:p>
            <a:pPr lvl="0"/>
            <a:r>
              <a:rPr lang="en-US"/>
              <a:t>Bullet 3</a:t>
            </a:r>
          </a:p>
        </p:txBody>
      </p:sp>
    </p:spTree>
    <p:extLst>
      <p:ext uri="{BB962C8B-B14F-4D97-AF65-F5344CB8AC3E}">
        <p14:creationId xmlns:p14="http://schemas.microsoft.com/office/powerpoint/2010/main" val="1489268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numbered slide — bonu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4DB34B-B216-1144-B65B-E2D80C013B26}"/>
              </a:ext>
            </a:extLst>
          </p:cNvPr>
          <p:cNvSpPr/>
          <p:nvPr/>
        </p:nvSpPr>
        <p:spPr>
          <a:xfrm>
            <a:off x="-83127" y="5101389"/>
            <a:ext cx="12374088" cy="1007466"/>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420673F8-C4EA-D14B-833F-D7BE2F4B4E10}"/>
              </a:ext>
            </a:extLst>
          </p:cNvPr>
          <p:cNvSpPr>
            <a:spLocks noGrp="1"/>
          </p:cNvSpPr>
          <p:nvPr>
            <p:ph sz="quarter" idx="13" hasCustomPrompt="1"/>
          </p:nvPr>
        </p:nvSpPr>
        <p:spPr>
          <a:xfrm>
            <a:off x="1270712" y="1610137"/>
            <a:ext cx="10491782" cy="508437"/>
          </a:xfrm>
        </p:spPr>
        <p:txBody>
          <a:bodyPr>
            <a:noAutofit/>
          </a:bodyPr>
          <a:lstStyle>
            <a:lvl1pPr marL="0" indent="0">
              <a:buNone/>
              <a:defRPr sz="2000" b="1">
                <a:solidFill>
                  <a:srgbClr val="6C1D45"/>
                </a:solidFill>
                <a:latin typeface="Roboto" panose="02000000000000000000" pitchFamily="2" charset="0"/>
                <a:ea typeface="Roboto" panose="02000000000000000000" pitchFamily="2" charset="0"/>
              </a:defRPr>
            </a:lvl1pPr>
          </a:lstStyle>
          <a:p>
            <a:pPr lvl="0"/>
            <a:r>
              <a:rPr lang="en-US"/>
              <a:t>Header</a:t>
            </a:r>
          </a:p>
        </p:txBody>
      </p:sp>
      <p:sp>
        <p:nvSpPr>
          <p:cNvPr id="16" name="TextBox 15">
            <a:extLst>
              <a:ext uri="{FF2B5EF4-FFF2-40B4-BE49-F238E27FC236}">
                <a16:creationId xmlns:a16="http://schemas.microsoft.com/office/drawing/2014/main" id="{3F574A58-941B-6C42-9252-A096A288A1D5}"/>
              </a:ext>
            </a:extLst>
          </p:cNvPr>
          <p:cNvSpPr txBox="1"/>
          <p:nvPr/>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21" name="Content Placeholder 14">
            <a:extLst>
              <a:ext uri="{FF2B5EF4-FFF2-40B4-BE49-F238E27FC236}">
                <a16:creationId xmlns:a16="http://schemas.microsoft.com/office/drawing/2014/main" id="{59AA3E4F-4E26-D04C-887B-3BD860E9906E}"/>
              </a:ext>
            </a:extLst>
          </p:cNvPr>
          <p:cNvSpPr>
            <a:spLocks noGrp="1"/>
          </p:cNvSpPr>
          <p:nvPr>
            <p:ph sz="quarter" idx="14" hasCustomPrompt="1"/>
          </p:nvPr>
        </p:nvSpPr>
        <p:spPr>
          <a:xfrm>
            <a:off x="1279177" y="2250663"/>
            <a:ext cx="10491783" cy="2197616"/>
          </a:xfrm>
        </p:spPr>
        <p:txBody>
          <a:bodyPr>
            <a:normAutofit/>
          </a:bodyPr>
          <a:lstStyle>
            <a:lvl1pPr marL="285750" indent="-285750">
              <a:lnSpc>
                <a:spcPct val="100000"/>
              </a:lnSpc>
              <a:buClr>
                <a:srgbClr val="6C1D45"/>
              </a:buClr>
              <a:buFont typeface="Arial" panose="020B0604020202020204" pitchFamily="34" charset="0"/>
              <a:buChar char="•"/>
              <a:defRPr sz="1600">
                <a:solidFill>
                  <a:srgbClr val="4A4F54"/>
                </a:solidFill>
                <a:latin typeface="Roboto" panose="02000000000000000000" pitchFamily="2" charset="0"/>
                <a:ea typeface="Roboto" panose="02000000000000000000" pitchFamily="2" charset="0"/>
              </a:defRPr>
            </a:lvl1pPr>
          </a:lstStyle>
          <a:p>
            <a:pPr lvl="0"/>
            <a:r>
              <a:rPr lang="en-US"/>
              <a:t>Bullet 1</a:t>
            </a:r>
          </a:p>
          <a:p>
            <a:pPr lvl="0"/>
            <a:r>
              <a:rPr lang="en-US"/>
              <a:t>Bullet 2</a:t>
            </a:r>
          </a:p>
          <a:p>
            <a:pPr lvl="0"/>
            <a:r>
              <a:rPr lang="en-US"/>
              <a:t>Bullet 3</a:t>
            </a:r>
          </a:p>
        </p:txBody>
      </p:sp>
      <p:sp>
        <p:nvSpPr>
          <p:cNvPr id="24" name="Content Placeholder 12">
            <a:extLst>
              <a:ext uri="{FF2B5EF4-FFF2-40B4-BE49-F238E27FC236}">
                <a16:creationId xmlns:a16="http://schemas.microsoft.com/office/drawing/2014/main" id="{FD64A1B6-E8A0-4548-A457-FF33093D9AB7}"/>
              </a:ext>
            </a:extLst>
          </p:cNvPr>
          <p:cNvSpPr>
            <a:spLocks noGrp="1"/>
          </p:cNvSpPr>
          <p:nvPr>
            <p:ph sz="quarter" idx="16" hasCustomPrompt="1"/>
          </p:nvPr>
        </p:nvSpPr>
        <p:spPr>
          <a:xfrm>
            <a:off x="1270712" y="5345491"/>
            <a:ext cx="1781977" cy="509202"/>
          </a:xfrm>
        </p:spPr>
        <p:txBody>
          <a:bodyPr anchor="ctr" anchorCtr="0">
            <a:noAutofit/>
          </a:bodyPr>
          <a:lstStyle>
            <a:lvl1pPr marL="0" indent="0">
              <a:buNone/>
              <a:defRPr sz="1800" b="1">
                <a:solidFill>
                  <a:srgbClr val="D22630"/>
                </a:solidFill>
                <a:latin typeface="Roboto" panose="02000000000000000000" pitchFamily="2" charset="0"/>
                <a:ea typeface="Roboto" panose="02000000000000000000" pitchFamily="2" charset="0"/>
              </a:defRPr>
            </a:lvl1pPr>
          </a:lstStyle>
          <a:p>
            <a:pPr lvl="0"/>
            <a:r>
              <a:rPr lang="en-US"/>
              <a:t>Bonus Point —</a:t>
            </a:r>
          </a:p>
        </p:txBody>
      </p:sp>
      <p:pic>
        <p:nvPicPr>
          <p:cNvPr id="27" name="Picture 26">
            <a:extLst>
              <a:ext uri="{FF2B5EF4-FFF2-40B4-BE49-F238E27FC236}">
                <a16:creationId xmlns:a16="http://schemas.microsoft.com/office/drawing/2014/main" id="{EDA54B0B-7919-4545-A150-0749D91EA3B2}"/>
              </a:ext>
            </a:extLst>
          </p:cNvPr>
          <p:cNvPicPr>
            <a:picLocks noChangeAspect="1"/>
          </p:cNvPicPr>
          <p:nvPr/>
        </p:nvPicPr>
        <p:blipFill>
          <a:blip r:embed="rId2"/>
          <a:stretch>
            <a:fillRect/>
          </a:stretch>
        </p:blipFill>
        <p:spPr>
          <a:xfrm>
            <a:off x="348022" y="5240303"/>
            <a:ext cx="724371" cy="687694"/>
          </a:xfrm>
          <a:prstGeom prst="rect">
            <a:avLst/>
          </a:prstGeom>
        </p:spPr>
      </p:pic>
      <p:sp>
        <p:nvSpPr>
          <p:cNvPr id="15" name="Content Placeholder 12">
            <a:extLst>
              <a:ext uri="{FF2B5EF4-FFF2-40B4-BE49-F238E27FC236}">
                <a16:creationId xmlns:a16="http://schemas.microsoft.com/office/drawing/2014/main" id="{0A973058-462E-B44E-90D9-78FF6F0BFF0D}"/>
              </a:ext>
            </a:extLst>
          </p:cNvPr>
          <p:cNvSpPr>
            <a:spLocks noGrp="1"/>
          </p:cNvSpPr>
          <p:nvPr>
            <p:ph sz="quarter" idx="17" hasCustomPrompt="1"/>
          </p:nvPr>
        </p:nvSpPr>
        <p:spPr>
          <a:xfrm>
            <a:off x="587375" y="584199"/>
            <a:ext cx="691802" cy="649289"/>
          </a:xfrm>
          <a:solidFill>
            <a:srgbClr val="2B7483"/>
          </a:solidFill>
        </p:spPr>
        <p:txBody>
          <a:bodyPr wrap="none" rtlCol="0" anchor="ctr">
            <a:normAutofit/>
          </a:bodyPr>
          <a:lstStyle>
            <a:lvl1pPr>
              <a:defRPr lang="en-US" sz="3000" b="1" dirty="0">
                <a:solidFill>
                  <a:schemeClr val="bg1"/>
                </a:solidFill>
                <a:latin typeface="Roboto Regular" panose="02000000000000000000" pitchFamily="2" charset="0"/>
                <a:ea typeface="Roboto" panose="02000000000000000000" pitchFamily="2" charset="0"/>
              </a:defRPr>
            </a:lvl1pPr>
          </a:lstStyle>
          <a:p>
            <a:pPr lvl="0">
              <a:spcBef>
                <a:spcPct val="0"/>
              </a:spcBef>
              <a:buNone/>
            </a:pPr>
            <a:r>
              <a:rPr lang="en-US"/>
              <a:t>01</a:t>
            </a:r>
          </a:p>
        </p:txBody>
      </p:sp>
      <p:sp>
        <p:nvSpPr>
          <p:cNvPr id="19" name="Title 1">
            <a:extLst>
              <a:ext uri="{FF2B5EF4-FFF2-40B4-BE49-F238E27FC236}">
                <a16:creationId xmlns:a16="http://schemas.microsoft.com/office/drawing/2014/main" id="{CD23E703-941A-CD42-A633-0C4315B21DC3}"/>
              </a:ext>
            </a:extLst>
          </p:cNvPr>
          <p:cNvSpPr>
            <a:spLocks noGrp="1"/>
          </p:cNvSpPr>
          <p:nvPr>
            <p:ph type="title" hasCustomPrompt="1"/>
          </p:nvPr>
        </p:nvSpPr>
        <p:spPr>
          <a:xfrm>
            <a:off x="1279176" y="584197"/>
            <a:ext cx="5429599" cy="649291"/>
          </a:xfrm>
          <a:prstGeom prst="rect">
            <a:avLst/>
          </a:prstGeom>
        </p:spPr>
        <p:txBody>
          <a:bodyPr>
            <a:normAutofit/>
          </a:bodyPr>
          <a:lstStyle>
            <a:lvl1pPr>
              <a:defRPr sz="3000">
                <a:solidFill>
                  <a:schemeClr val="bg1"/>
                </a:solidFill>
              </a:defRPr>
            </a:lvl1pPr>
          </a:lstStyle>
          <a:p>
            <a:r>
              <a:rPr lang="en-US"/>
              <a:t>Custom numbered slide — bonus</a:t>
            </a:r>
          </a:p>
        </p:txBody>
      </p:sp>
      <p:sp>
        <p:nvSpPr>
          <p:cNvPr id="20" name="Content Placeholder 14">
            <a:extLst>
              <a:ext uri="{FF2B5EF4-FFF2-40B4-BE49-F238E27FC236}">
                <a16:creationId xmlns:a16="http://schemas.microsoft.com/office/drawing/2014/main" id="{7A53F77C-00BE-3241-8A2A-EB08932AA86C}"/>
              </a:ext>
            </a:extLst>
          </p:cNvPr>
          <p:cNvSpPr>
            <a:spLocks noGrp="1"/>
          </p:cNvSpPr>
          <p:nvPr>
            <p:ph sz="quarter" idx="18" hasCustomPrompt="1"/>
          </p:nvPr>
        </p:nvSpPr>
        <p:spPr>
          <a:xfrm>
            <a:off x="3052689" y="5345492"/>
            <a:ext cx="8718271" cy="509202"/>
          </a:xfrm>
        </p:spPr>
        <p:txBody>
          <a:bodyPr anchor="ctr" anchorCtr="0">
            <a:noAutofit/>
          </a:bodyPr>
          <a:lstStyle>
            <a:lvl1pPr marL="0" indent="0">
              <a:lnSpc>
                <a:spcPct val="100000"/>
              </a:lnSpc>
              <a:buNone/>
              <a:defRPr sz="1600">
                <a:solidFill>
                  <a:srgbClr val="4A4F54"/>
                </a:solidFill>
                <a:latin typeface="Roboto" panose="02000000000000000000" pitchFamily="2" charset="0"/>
                <a:ea typeface="Roboto" panose="02000000000000000000" pitchFamily="2" charset="0"/>
              </a:defRPr>
            </a:lvl1pPr>
          </a:lstStyle>
          <a:p>
            <a:pPr lvl="0"/>
            <a:r>
              <a:rPr lang="en-US"/>
              <a:t>Lorem ipsum dolor sit amet, consectetur adipiscing elit.</a:t>
            </a:r>
          </a:p>
        </p:txBody>
      </p:sp>
      <p:sp>
        <p:nvSpPr>
          <p:cNvPr id="25" name="Slide Number Placeholder 5">
            <a:extLst>
              <a:ext uri="{FF2B5EF4-FFF2-40B4-BE49-F238E27FC236}">
                <a16:creationId xmlns:a16="http://schemas.microsoft.com/office/drawing/2014/main" id="{179FC8C9-D1BF-2440-A65B-597287CF33BA}"/>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a:t>
            </a:fld>
            <a:endParaRPr lang="en-US"/>
          </a:p>
        </p:txBody>
      </p:sp>
    </p:spTree>
    <p:extLst>
      <p:ext uri="{BB962C8B-B14F-4D97-AF65-F5344CB8AC3E}">
        <p14:creationId xmlns:p14="http://schemas.microsoft.com/office/powerpoint/2010/main" val="92157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p:tgtEl>
                                          <p:spTgt spid="21">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1">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1">
                                            <p:txEl>
                                              <p:pRg st="1" end="1"/>
                                            </p:txEl>
                                          </p:spTgt>
                                        </p:tgtEl>
                                        <p:attrNameLst>
                                          <p:attrName>style.visibility</p:attrName>
                                        </p:attrNameLst>
                                      </p:cBhvr>
                                      <p:to>
                                        <p:strVal val="visible"/>
                                      </p:to>
                                    </p:set>
                                    <p:anim calcmode="lin" valueType="num">
                                      <p:cBhvr additive="base">
                                        <p:cTn id="13" dur="500"/>
                                        <p:tgtEl>
                                          <p:spTgt spid="21">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anim calcmode="lin" valueType="num">
                                      <p:cBhvr additive="base">
                                        <p:cTn id="19" dur="500"/>
                                        <p:tgtEl>
                                          <p:spTgt spid="21">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2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p:tgtEl>
                                          <p:spTgt spid="27"/>
                                        </p:tgtEl>
                                        <p:attrNameLst>
                                          <p:attrName>ppt_y</p:attrName>
                                        </p:attrNameLst>
                                      </p:cBhvr>
                                      <p:tavLst>
                                        <p:tav tm="0">
                                          <p:val>
                                            <p:strVal val="#ppt_y+#ppt_h*1.125000"/>
                                          </p:val>
                                        </p:tav>
                                        <p:tav tm="100000">
                                          <p:val>
                                            <p:strVal val="#ppt_y"/>
                                          </p:val>
                                        </p:tav>
                                      </p:tavLst>
                                    </p:anim>
                                    <p:animEffect transition="in" filter="wipe(up)">
                                      <p:cBhvr>
                                        <p:cTn id="26" dur="500"/>
                                        <p:tgtEl>
                                          <p:spTgt spid="27"/>
                                        </p:tgtEl>
                                      </p:cBhvr>
                                    </p:animEffect>
                                  </p:childTnLst>
                                </p:cTn>
                              </p:par>
                              <p:par>
                                <p:cTn id="27" presetID="8" presetClass="emph" presetSubtype="0" fill="hold" nodeType="withEffect">
                                  <p:stCondLst>
                                    <p:cond delay="0"/>
                                  </p:stCondLst>
                                  <p:childTnLst>
                                    <p:animRot by="21600000">
                                      <p:cBhvr>
                                        <p:cTn id="28" dur="2000" fill="hold"/>
                                        <p:tgtEl>
                                          <p:spTgt spid="27"/>
                                        </p:tgtEl>
                                        <p:attrNameLst>
                                          <p:attrName>r</p:attrName>
                                        </p:attrNameLst>
                                      </p:cBhvr>
                                    </p:animRot>
                                  </p:childTnLst>
                                </p:cTn>
                              </p:par>
                              <p:par>
                                <p:cTn id="29" presetID="12" presetClass="entr" presetSubtype="4" fill="hold" grpId="0" nodeType="with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 calcmode="lin" valueType="num">
                                      <p:cBhvr additive="base">
                                        <p:cTn id="31" dur="500"/>
                                        <p:tgtEl>
                                          <p:spTgt spid="24">
                                            <p:txEl>
                                              <p:pRg st="0" end="0"/>
                                            </p:txEl>
                                          </p:spTgt>
                                        </p:tgtEl>
                                        <p:attrNameLst>
                                          <p:attrName>ppt_y</p:attrName>
                                        </p:attrNameLst>
                                      </p:cBhvr>
                                      <p:tavLst>
                                        <p:tav tm="0">
                                          <p:val>
                                            <p:strVal val="#ppt_y+#ppt_h*1.125000"/>
                                          </p:val>
                                        </p:tav>
                                        <p:tav tm="100000">
                                          <p:val>
                                            <p:strVal val="#ppt_y"/>
                                          </p:val>
                                        </p:tav>
                                      </p:tavLst>
                                    </p:anim>
                                    <p:animEffect transition="in" filter="wipe(up)">
                                      <p:cBhvr>
                                        <p:cTn id="32" dur="500"/>
                                        <p:tgtEl>
                                          <p:spTgt spid="24">
                                            <p:txEl>
                                              <p:pRg st="0" end="0"/>
                                            </p:txEl>
                                          </p:spTgt>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20">
                                            <p:txEl>
                                              <p:pRg st="0" end="0"/>
                                            </p:txEl>
                                          </p:spTgt>
                                        </p:tgtEl>
                                        <p:attrNameLst>
                                          <p:attrName>style.visibility</p:attrName>
                                        </p:attrNameLst>
                                      </p:cBhvr>
                                      <p:to>
                                        <p:strVal val="visible"/>
                                      </p:to>
                                    </p:set>
                                    <p:anim calcmode="lin" valueType="num">
                                      <p:cBhvr additive="base">
                                        <p:cTn id="35" dur="500"/>
                                        <p:tgtEl>
                                          <p:spTgt spid="20">
                                            <p:txEl>
                                              <p:pRg st="0" end="0"/>
                                            </p:txEl>
                                          </p:spTgt>
                                        </p:tgtEl>
                                        <p:attrNameLst>
                                          <p:attrName>ppt_y</p:attrName>
                                        </p:attrNameLst>
                                      </p:cBhvr>
                                      <p:tavLst>
                                        <p:tav tm="0">
                                          <p:val>
                                            <p:strVal val="#ppt_y+#ppt_h*1.125000"/>
                                          </p:val>
                                        </p:tav>
                                        <p:tav tm="100000">
                                          <p:val>
                                            <p:strVal val="#ppt_y"/>
                                          </p:val>
                                        </p:tav>
                                      </p:tavLst>
                                    </p:anim>
                                    <p:animEffect transition="in" filter="wipe(up)">
                                      <p:cBhvr>
                                        <p:cTn id="36"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tmplLst>
          <p:tmpl lvl="1">
            <p:tnLst>
              <p:par>
                <p:cTn presetID="12" presetClass="entr" presetSubtype="4" fill="hold" nodeType="click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p:tgtEl>
                          <p:spTgt spid="21"/>
                        </p:tgtEl>
                        <p:attrNameLst>
                          <p:attrName>ppt_y</p:attrName>
                        </p:attrNameLst>
                      </p:cBhvr>
                      <p:tavLst>
                        <p:tav tm="0">
                          <p:val>
                            <p:strVal val="#ppt_y+#ppt_h*1.125000"/>
                          </p:val>
                        </p:tav>
                        <p:tav tm="100000">
                          <p:val>
                            <p:strVal val="#ppt_y"/>
                          </p:val>
                        </p:tav>
                      </p:tavLst>
                    </p:anim>
                    <p:animEffect transition="in" filter="wipe(up)">
                      <p:cBhvr>
                        <p:cTn dur="500"/>
                        <p:tgtEl>
                          <p:spTgt spid="21"/>
                        </p:tgtEl>
                      </p:cBhvr>
                    </p:animEffect>
                  </p:childTnLst>
                </p:cTn>
              </p:par>
            </p:tnLst>
          </p:tmpl>
        </p:tmplLst>
      </p:bldP>
      <p:bldP spid="24" grpId="0" build="p">
        <p:tmplLst>
          <p:tmpl lvl="1">
            <p:tnLst>
              <p:par>
                <p:cTn presetID="1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p:tgtEl>
                          <p:spTgt spid="24"/>
                        </p:tgtEl>
                        <p:attrNameLst>
                          <p:attrName>ppt_y</p:attrName>
                        </p:attrNameLst>
                      </p:cBhvr>
                      <p:tavLst>
                        <p:tav tm="0">
                          <p:val>
                            <p:strVal val="#ppt_y+#ppt_h*1.125000"/>
                          </p:val>
                        </p:tav>
                        <p:tav tm="100000">
                          <p:val>
                            <p:strVal val="#ppt_y"/>
                          </p:val>
                        </p:tav>
                      </p:tavLst>
                    </p:anim>
                    <p:animEffect transition="in" filter="wipe(up)">
                      <p:cBhvr>
                        <p:cTn dur="500"/>
                        <p:tgtEl>
                          <p:spTgt spid="24"/>
                        </p:tgtEl>
                      </p:cBhvr>
                    </p:animEffect>
                  </p:childTnLst>
                </p:cTn>
              </p:par>
            </p:tnLst>
          </p:tmpl>
        </p:tmplLst>
      </p:bldP>
      <p:bldP spid="20" grpId="0" build="p">
        <p:tmplLst>
          <p:tmpl lvl="1">
            <p:tnLst>
              <p:par>
                <p:cTn presetID="12" presetClass="entr" presetSubtype="4"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p:tgtEl>
                          <p:spTgt spid="20"/>
                        </p:tgtEl>
                        <p:attrNameLst>
                          <p:attrName>ppt_y</p:attrName>
                        </p:attrNameLst>
                      </p:cBhvr>
                      <p:tavLst>
                        <p:tav tm="0">
                          <p:val>
                            <p:strVal val="#ppt_y+#ppt_h*1.125000"/>
                          </p:val>
                        </p:tav>
                        <p:tav tm="100000">
                          <p:val>
                            <p:strVal val="#ppt_y"/>
                          </p:val>
                        </p:tav>
                      </p:tavLst>
                    </p:anim>
                    <p:animEffect transition="in" filter="wipe(up)">
                      <p:cBhvr>
                        <p:cTn dur="500"/>
                        <p:tgtEl>
                          <p:spTgt spid="20"/>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theme" Target="../theme/theme4.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B999772-8322-946E-A596-40063DF57FCA}"/>
              </a:ext>
            </a:extLst>
          </p:cNvPr>
          <p:cNvSpPr>
            <a:spLocks noGrp="1"/>
          </p:cNvSpPr>
          <p:nvPr>
            <p:ph type="title"/>
          </p:nvPr>
        </p:nvSpPr>
        <p:spPr>
          <a:xfrm>
            <a:off x="360000" y="108000"/>
            <a:ext cx="10620000" cy="900000"/>
          </a:xfrm>
          <a:prstGeom prst="rect">
            <a:avLst/>
          </a:prstGeom>
        </p:spPr>
        <p:txBody>
          <a:bodyPr vert="horz" lIns="91440" tIns="45720" rIns="91440" bIns="45720" rtlCol="0" anchor="ctr">
            <a:normAutofit/>
          </a:bodyPr>
          <a:lstStyle/>
          <a:p>
            <a:r>
              <a:rPr lang="en-US"/>
              <a:t>Click to edit Master title style</a:t>
            </a:r>
          </a:p>
        </p:txBody>
      </p:sp>
      <p:sp>
        <p:nvSpPr>
          <p:cNvPr id="8" name="Text Placeholder 2">
            <a:extLst>
              <a:ext uri="{FF2B5EF4-FFF2-40B4-BE49-F238E27FC236}">
                <a16:creationId xmlns:a16="http://schemas.microsoft.com/office/drawing/2014/main" id="{AE67C456-FDDA-1883-1E3D-8BC58C88F535}"/>
              </a:ext>
            </a:extLst>
          </p:cNvPr>
          <p:cNvSpPr>
            <a:spLocks noGrp="1"/>
          </p:cNvSpPr>
          <p:nvPr>
            <p:ph type="body" idx="1"/>
          </p:nvPr>
        </p:nvSpPr>
        <p:spPr>
          <a:xfrm>
            <a:off x="360000" y="1620000"/>
            <a:ext cx="10620000" cy="4680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9" name="Rectangle 8">
            <a:extLst>
              <a:ext uri="{FF2B5EF4-FFF2-40B4-BE49-F238E27FC236}">
                <a16:creationId xmlns:a16="http://schemas.microsoft.com/office/drawing/2014/main" id="{FEACF05D-E3AE-CBC0-378F-F8BECDEBDFE2}"/>
              </a:ext>
            </a:extLst>
          </p:cNvPr>
          <p:cNvSpPr/>
          <p:nvPr/>
        </p:nvSpPr>
        <p:spPr>
          <a:xfrm>
            <a:off x="11472000" y="5787984"/>
            <a:ext cx="360000" cy="360000"/>
          </a:xfrm>
          <a:prstGeom prst="rect">
            <a:avLst/>
          </a:prstGeom>
          <a:solidFill>
            <a:srgbClr val="B4B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latin typeface="Roboto" panose="02000000000000000000" pitchFamily="2" charset="0"/>
              <a:ea typeface="Roboto" panose="02000000000000000000" pitchFamily="2" charset="0"/>
              <a:cs typeface="Roboto" panose="02000000000000000000" pitchFamily="2" charset="0"/>
            </a:endParaRPr>
          </a:p>
        </p:txBody>
      </p:sp>
      <p:sp>
        <p:nvSpPr>
          <p:cNvPr id="10" name="Rectangle 9">
            <a:extLst>
              <a:ext uri="{FF2B5EF4-FFF2-40B4-BE49-F238E27FC236}">
                <a16:creationId xmlns:a16="http://schemas.microsoft.com/office/drawing/2014/main" id="{20580A1D-AEE9-E118-B0FF-2E35F8795E57}"/>
              </a:ext>
            </a:extLst>
          </p:cNvPr>
          <p:cNvSpPr/>
          <p:nvPr/>
        </p:nvSpPr>
        <p:spPr>
          <a:xfrm>
            <a:off x="11826240" y="5429844"/>
            <a:ext cx="360000" cy="36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latin typeface="Roboto" panose="02000000000000000000" pitchFamily="2" charset="0"/>
              <a:ea typeface="Roboto" panose="02000000000000000000" pitchFamily="2" charset="0"/>
              <a:cs typeface="Roboto" panose="02000000000000000000" pitchFamily="2" charset="0"/>
            </a:endParaRPr>
          </a:p>
        </p:txBody>
      </p:sp>
      <p:sp>
        <p:nvSpPr>
          <p:cNvPr id="11" name="Rectangle 10">
            <a:extLst>
              <a:ext uri="{FF2B5EF4-FFF2-40B4-BE49-F238E27FC236}">
                <a16:creationId xmlns:a16="http://schemas.microsoft.com/office/drawing/2014/main" id="{BB52DE52-AA12-9E01-DD30-A80E52144429}"/>
              </a:ext>
            </a:extLst>
          </p:cNvPr>
          <p:cNvSpPr/>
          <p:nvPr/>
        </p:nvSpPr>
        <p:spPr>
          <a:xfrm>
            <a:off x="10752000" y="6154810"/>
            <a:ext cx="720000" cy="720000"/>
          </a:xfrm>
          <a:prstGeom prst="rect">
            <a:avLst/>
          </a:prstGeom>
          <a:solidFill>
            <a:srgbClr val="D22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2169766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E5CFE3-CBC2-4142-8E83-F27DDEF6D14B}"/>
              </a:ext>
            </a:extLst>
          </p:cNvPr>
          <p:cNvSpPr>
            <a:spLocks noGrp="1"/>
          </p:cNvSpPr>
          <p:nvPr>
            <p:ph type="body" idx="1"/>
          </p:nvPr>
        </p:nvSpPr>
        <p:spPr>
          <a:xfrm>
            <a:off x="339436" y="1342546"/>
            <a:ext cx="11431524"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3B767A3-A968-D74A-BCB7-7A91E25575BF}"/>
              </a:ext>
            </a:extLst>
          </p:cNvPr>
          <p:cNvSpPr>
            <a:spLocks noGrp="1"/>
          </p:cNvSpPr>
          <p:nvPr>
            <p:ph type="sldNum" sz="quarter" idx="4"/>
          </p:nvPr>
        </p:nvSpPr>
        <p:spPr>
          <a:xfrm>
            <a:off x="9027761" y="6270274"/>
            <a:ext cx="2743200" cy="365760"/>
          </a:xfrm>
          <a:prstGeom prst="rect">
            <a:avLst/>
          </a:prstGeom>
        </p:spPr>
        <p:txBody>
          <a:bodyPr anchor="ctr" anchorCtr="0"/>
          <a:lstStyle>
            <a:lvl1pPr algn="r">
              <a:defRPr sz="1000">
                <a:solidFill>
                  <a:srgbClr val="6F706E"/>
                </a:solidFill>
                <a:latin typeface="Roboto" panose="02000000000000000000" pitchFamily="2" charset="0"/>
                <a:ea typeface="Roboto" panose="02000000000000000000" pitchFamily="2" charset="0"/>
              </a:defRPr>
            </a:lvl1pPr>
          </a:lstStyle>
          <a:p>
            <a:fld id="{D45B42A2-12DC-D04A-88D3-A93CC82DF348}" type="slidenum">
              <a:rPr lang="en-US" smtClean="0"/>
              <a:pPr/>
              <a:t>‹#›</a:t>
            </a:fld>
            <a:endParaRPr lang="en-US"/>
          </a:p>
        </p:txBody>
      </p:sp>
      <p:sp>
        <p:nvSpPr>
          <p:cNvPr id="9" name="Title Placeholder 1">
            <a:extLst>
              <a:ext uri="{FF2B5EF4-FFF2-40B4-BE49-F238E27FC236}">
                <a16:creationId xmlns:a16="http://schemas.microsoft.com/office/drawing/2014/main" id="{1790BF20-D36A-2148-9A39-FE8EDB20F33C}"/>
              </a:ext>
            </a:extLst>
          </p:cNvPr>
          <p:cNvSpPr>
            <a:spLocks noGrp="1"/>
          </p:cNvSpPr>
          <p:nvPr>
            <p:ph type="title"/>
          </p:nvPr>
        </p:nvSpPr>
        <p:spPr>
          <a:xfrm>
            <a:off x="587374" y="584199"/>
            <a:ext cx="6119999" cy="649289"/>
          </a:xfrm>
          <a:prstGeom prst="rect">
            <a:avLst/>
          </a:prstGeom>
          <a:solidFill>
            <a:srgbClr val="2B7483"/>
          </a:solidFill>
        </p:spPr>
        <p:txBody>
          <a:bodyPr wrap="none" rtlCol="0" anchor="ctr">
            <a:normAutofit/>
          </a:bodyPr>
          <a:lstStyle/>
          <a:p>
            <a:pPr marL="0" lvl="0"/>
            <a:r>
              <a:rPr lang="en-US"/>
              <a:t>Click to edit Master title style</a:t>
            </a:r>
          </a:p>
        </p:txBody>
      </p:sp>
    </p:spTree>
    <p:extLst>
      <p:ext uri="{BB962C8B-B14F-4D97-AF65-F5344CB8AC3E}">
        <p14:creationId xmlns:p14="http://schemas.microsoft.com/office/powerpoint/2010/main" val="307697891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lang="en-US" sz="2800" b="1" kern="1200" dirty="0">
          <a:solidFill>
            <a:schemeClr val="bg1"/>
          </a:solidFill>
          <a:latin typeface="Roboto Regular" panose="02000000000000000000" pitchFamily="2" charset="0"/>
          <a:ea typeface="Roboto" panose="02000000000000000000" pitchFamily="2" charset="0"/>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87">
          <p15:clr>
            <a:srgbClr val="F26B43"/>
          </p15:clr>
        </p15:guide>
        <p15:guide id="2" orient="horz" pos="368">
          <p15:clr>
            <a:srgbClr val="F26B43"/>
          </p15:clr>
        </p15:guide>
        <p15:guide id="3" orient="horz" pos="777">
          <p15:clr>
            <a:srgbClr val="F26B43"/>
          </p15:clr>
        </p15:guide>
        <p15:guide id="4" pos="370">
          <p15:clr>
            <a:srgbClr val="F26B43"/>
          </p15:clr>
        </p15:guide>
        <p15:guide id="5" pos="422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13000">
              <a:srgbClr val="2B7483"/>
            </a:gs>
            <a:gs pos="100000">
              <a:srgbClr val="43A7BE"/>
            </a:gs>
          </a:gsLst>
          <a:lin ang="108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D0AE57-8D50-A745-988A-B164D16C80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2A09D3-F435-824D-BCFC-BEC034E01C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A77B2187-9CB8-1944-A1E5-2349E84D64E9}"/>
              </a:ext>
            </a:extLst>
          </p:cNvPr>
          <p:cNvSpPr>
            <a:spLocks noGrp="1"/>
          </p:cNvSpPr>
          <p:nvPr>
            <p:ph type="sldNum" sz="quarter" idx="4"/>
          </p:nvPr>
        </p:nvSpPr>
        <p:spPr>
          <a:xfrm>
            <a:off x="9144991" y="6317167"/>
            <a:ext cx="2743200" cy="365125"/>
          </a:xfrm>
          <a:prstGeom prst="rect">
            <a:avLst/>
          </a:prstGeom>
        </p:spPr>
        <p:txBody>
          <a:bodyPr vert="horz" lIns="91440" tIns="45720" rIns="91440" bIns="45720" rtlCol="0" anchor="ctr"/>
          <a:lstStyle>
            <a:lvl1pPr algn="r">
              <a:defRPr sz="1000">
                <a:solidFill>
                  <a:schemeClr val="bg1"/>
                </a:solidFill>
                <a:latin typeface="Roboto" panose="02000000000000000000" pitchFamily="2" charset="0"/>
                <a:ea typeface="Roboto" panose="02000000000000000000" pitchFamily="2" charset="0"/>
              </a:defRPr>
            </a:lvl1pPr>
          </a:lstStyle>
          <a:p>
            <a:fld id="{D45B42A2-12DC-D04A-88D3-A93CC82DF348}" type="slidenum">
              <a:rPr lang="en-US" smtClean="0"/>
              <a:pPr/>
              <a:t>‹#›</a:t>
            </a:fld>
            <a:endParaRPr lang="en-US"/>
          </a:p>
        </p:txBody>
      </p:sp>
      <p:sp>
        <p:nvSpPr>
          <p:cNvPr id="9" name="TextBox 8">
            <a:extLst>
              <a:ext uri="{FF2B5EF4-FFF2-40B4-BE49-F238E27FC236}">
                <a16:creationId xmlns:a16="http://schemas.microsoft.com/office/drawing/2014/main" id="{F3DE5DAD-705D-474F-9583-668E871D7D28}"/>
              </a:ext>
            </a:extLst>
          </p:cNvPr>
          <p:cNvSpPr txBox="1"/>
          <p:nvPr/>
        </p:nvSpPr>
        <p:spPr>
          <a:xfrm>
            <a:off x="339436" y="6314984"/>
            <a:ext cx="1935413" cy="246221"/>
          </a:xfrm>
          <a:prstGeom prst="rect">
            <a:avLst/>
          </a:prstGeom>
          <a:noFill/>
        </p:spPr>
        <p:txBody>
          <a:bodyPr wrap="square" rtlCol="0">
            <a:spAutoFit/>
          </a:bodyPr>
          <a:lstStyle/>
          <a:p>
            <a:r>
              <a:rPr lang="en-US" sz="1000">
                <a:solidFill>
                  <a:schemeClr val="bg1"/>
                </a:solidFill>
                <a:latin typeface="Roboto" panose="02000000000000000000" pitchFamily="2" charset="0"/>
                <a:ea typeface="Roboto" panose="02000000000000000000" pitchFamily="2" charset="0"/>
                <a:cs typeface="Roboto Condensed Light" panose="02000000000000000000" pitchFamily="2" charset="0"/>
              </a:rPr>
              <a:t>axway.com</a:t>
            </a:r>
          </a:p>
        </p:txBody>
      </p:sp>
    </p:spTree>
    <p:extLst>
      <p:ext uri="{BB962C8B-B14F-4D97-AF65-F5344CB8AC3E}">
        <p14:creationId xmlns:p14="http://schemas.microsoft.com/office/powerpoint/2010/main" val="364926437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13000">
              <a:srgbClr val="2B7483"/>
            </a:gs>
            <a:gs pos="100000">
              <a:srgbClr val="43A7BE"/>
            </a:gs>
          </a:gsLst>
          <a:lin ang="108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D0AE57-8D50-A745-988A-B164D16C80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2A09D3-F435-824D-BCFC-BEC034E01C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29719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540916-B890-4407-0BF1-9E1C16EFE7C0}"/>
              </a:ext>
            </a:extLst>
          </p:cNvPr>
          <p:cNvSpPr>
            <a:spLocks noGrp="1"/>
          </p:cNvSpPr>
          <p:nvPr>
            <p:ph type="ctrTitle"/>
          </p:nvPr>
        </p:nvSpPr>
        <p:spPr>
          <a:xfrm>
            <a:off x="12379" y="1080000"/>
            <a:ext cx="5723259" cy="1754326"/>
          </a:xfrm>
        </p:spPr>
        <p:txBody>
          <a:bodyPr/>
          <a:lstStyle/>
          <a:p>
            <a:r>
              <a:rPr lang="en-US" dirty="0"/>
              <a:t>How to manage Menus in AU</a:t>
            </a:r>
          </a:p>
        </p:txBody>
      </p:sp>
      <p:sp>
        <p:nvSpPr>
          <p:cNvPr id="5" name="Subtitle 4">
            <a:extLst>
              <a:ext uri="{FF2B5EF4-FFF2-40B4-BE49-F238E27FC236}">
                <a16:creationId xmlns:a16="http://schemas.microsoft.com/office/drawing/2014/main" id="{AE39B5D0-A3CE-4156-31D4-386848128950}"/>
              </a:ext>
            </a:extLst>
          </p:cNvPr>
          <p:cNvSpPr>
            <a:spLocks noGrp="1"/>
          </p:cNvSpPr>
          <p:nvPr>
            <p:ph type="subTitle" idx="1"/>
          </p:nvPr>
        </p:nvSpPr>
        <p:spPr/>
        <p:txBody>
          <a:bodyPr/>
          <a:lstStyle/>
          <a:p>
            <a:r>
              <a:rPr lang="en-US" dirty="0"/>
              <a:t>Manage Menus for </a:t>
            </a:r>
            <a:r>
              <a:rPr lang="en-US"/>
              <a:t>page visibility in AU</a:t>
            </a:r>
          </a:p>
        </p:txBody>
      </p:sp>
      <p:sp>
        <p:nvSpPr>
          <p:cNvPr id="6" name="Text Placeholder 5">
            <a:extLst>
              <a:ext uri="{FF2B5EF4-FFF2-40B4-BE49-F238E27FC236}">
                <a16:creationId xmlns:a16="http://schemas.microsoft.com/office/drawing/2014/main" id="{82C48D09-B19F-CD65-2C6F-BCBBF57CAC7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98676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60843D-8481-EC09-CBB7-11E35813CCA2}"/>
              </a:ext>
            </a:extLst>
          </p:cNvPr>
          <p:cNvSpPr>
            <a:spLocks noGrp="1"/>
          </p:cNvSpPr>
          <p:nvPr>
            <p:ph idx="1"/>
          </p:nvPr>
        </p:nvSpPr>
        <p:spPr>
          <a:xfrm>
            <a:off x="359999" y="1008000"/>
            <a:ext cx="3859663" cy="5292132"/>
          </a:xfrm>
        </p:spPr>
        <p:txBody>
          <a:bodyPr/>
          <a:lstStyle/>
          <a:p>
            <a:pPr>
              <a:buFont typeface="+mj-lt"/>
              <a:buAutoNum type="arabicPeriod" startAt="4"/>
            </a:pPr>
            <a:r>
              <a:rPr lang="en-US" dirty="0"/>
              <a:t>On the Menu items area, click and drag the pages to put them in the necessary order</a:t>
            </a:r>
          </a:p>
          <a:p>
            <a:pPr lvl="1"/>
            <a:r>
              <a:rPr lang="en-US" dirty="0"/>
              <a:t>The page listed at the top of the Menu Items section will be the homepage, so make sure the correct page is listed at the top. </a:t>
            </a:r>
          </a:p>
          <a:p>
            <a:pPr>
              <a:buFont typeface="+mj-lt"/>
              <a:buAutoNum type="arabicPeriod" startAt="5"/>
            </a:pPr>
            <a:r>
              <a:rPr lang="en-US" dirty="0"/>
              <a:t>Update status to Published</a:t>
            </a:r>
          </a:p>
          <a:p>
            <a:pPr>
              <a:buFont typeface="+mj-lt"/>
              <a:buAutoNum type="arabicPeriod" startAt="5"/>
            </a:pPr>
            <a:r>
              <a:rPr lang="en-US" dirty="0"/>
              <a:t>Click Save Changes</a:t>
            </a:r>
          </a:p>
          <a:p>
            <a:pPr marL="0" indent="0">
              <a:buNone/>
            </a:pPr>
            <a:endParaRPr lang="en-US" dirty="0"/>
          </a:p>
        </p:txBody>
      </p:sp>
      <p:sp>
        <p:nvSpPr>
          <p:cNvPr id="3" name="Title 2">
            <a:extLst>
              <a:ext uri="{FF2B5EF4-FFF2-40B4-BE49-F238E27FC236}">
                <a16:creationId xmlns:a16="http://schemas.microsoft.com/office/drawing/2014/main" id="{D7A129DD-0648-96BF-39FC-D0B1331E675E}"/>
              </a:ext>
            </a:extLst>
          </p:cNvPr>
          <p:cNvSpPr>
            <a:spLocks noGrp="1"/>
          </p:cNvSpPr>
          <p:nvPr>
            <p:ph type="title"/>
          </p:nvPr>
        </p:nvSpPr>
        <p:spPr/>
        <p:txBody>
          <a:bodyPr/>
          <a:lstStyle/>
          <a:p>
            <a:r>
              <a:rPr lang="en-US" dirty="0"/>
              <a:t>Step 3 – Add Pages to menu</a:t>
            </a:r>
          </a:p>
        </p:txBody>
      </p:sp>
      <p:pic>
        <p:nvPicPr>
          <p:cNvPr id="7" name="menu page">
            <a:hlinkClick r:id="" action="ppaction://media"/>
            <a:extLst>
              <a:ext uri="{FF2B5EF4-FFF2-40B4-BE49-F238E27FC236}">
                <a16:creationId xmlns:a16="http://schemas.microsoft.com/office/drawing/2014/main" id="{8142BD39-ED80-9A04-121D-AA594378D32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80388" y="2601922"/>
            <a:ext cx="7611611" cy="4149716"/>
          </a:xfrm>
          <a:prstGeom prst="rect">
            <a:avLst/>
          </a:prstGeom>
        </p:spPr>
      </p:pic>
      <p:sp>
        <p:nvSpPr>
          <p:cNvPr id="8" name="Callout: Down Arrow 7">
            <a:extLst>
              <a:ext uri="{FF2B5EF4-FFF2-40B4-BE49-F238E27FC236}">
                <a16:creationId xmlns:a16="http://schemas.microsoft.com/office/drawing/2014/main" id="{36B4D884-D527-E7BB-C7FB-AA3BF40BCFB6}"/>
              </a:ext>
            </a:extLst>
          </p:cNvPr>
          <p:cNvSpPr/>
          <p:nvPr/>
        </p:nvSpPr>
        <p:spPr>
          <a:xfrm>
            <a:off x="6105996" y="1661020"/>
            <a:ext cx="4874004" cy="830510"/>
          </a:xfrm>
          <a:prstGeom prst="downArrowCallou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Play video to see how to change page order.</a:t>
            </a:r>
          </a:p>
        </p:txBody>
      </p:sp>
      <p:sp>
        <p:nvSpPr>
          <p:cNvPr id="9" name="Arrow: Right 8">
            <a:extLst>
              <a:ext uri="{FF2B5EF4-FFF2-40B4-BE49-F238E27FC236}">
                <a16:creationId xmlns:a16="http://schemas.microsoft.com/office/drawing/2014/main" id="{608F3B3A-9462-B7BF-3762-B2A78241AEB7}"/>
              </a:ext>
            </a:extLst>
          </p:cNvPr>
          <p:cNvSpPr/>
          <p:nvPr/>
        </p:nvSpPr>
        <p:spPr>
          <a:xfrm rot="1955763" flipH="1">
            <a:off x="10812533" y="5113429"/>
            <a:ext cx="717375" cy="3691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0" name="Arrow: Right 9">
            <a:extLst>
              <a:ext uri="{FF2B5EF4-FFF2-40B4-BE49-F238E27FC236}">
                <a16:creationId xmlns:a16="http://schemas.microsoft.com/office/drawing/2014/main" id="{37F9E24E-FD48-A736-9E43-F7E318CBE7AD}"/>
              </a:ext>
            </a:extLst>
          </p:cNvPr>
          <p:cNvSpPr/>
          <p:nvPr/>
        </p:nvSpPr>
        <p:spPr>
          <a:xfrm rot="1955763">
            <a:off x="9231541" y="6115574"/>
            <a:ext cx="609770" cy="3691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1" name="Arrow: Right 10">
            <a:extLst>
              <a:ext uri="{FF2B5EF4-FFF2-40B4-BE49-F238E27FC236}">
                <a16:creationId xmlns:a16="http://schemas.microsoft.com/office/drawing/2014/main" id="{A548B65A-1F88-EC6C-326C-BA4DCE0BA7EF}"/>
              </a:ext>
            </a:extLst>
          </p:cNvPr>
          <p:cNvSpPr/>
          <p:nvPr/>
        </p:nvSpPr>
        <p:spPr>
          <a:xfrm rot="1955763">
            <a:off x="10510049" y="6115573"/>
            <a:ext cx="609770" cy="3691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97174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2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647EEE-684C-4ABB-986C-D72D1809E161}"/>
              </a:ext>
            </a:extLst>
          </p:cNvPr>
          <p:cNvSpPr>
            <a:spLocks noGrp="1"/>
          </p:cNvSpPr>
          <p:nvPr>
            <p:ph idx="1"/>
          </p:nvPr>
        </p:nvSpPr>
        <p:spPr>
          <a:xfrm>
            <a:off x="359998" y="1008000"/>
            <a:ext cx="3683495" cy="5334077"/>
          </a:xfrm>
        </p:spPr>
        <p:txBody>
          <a:bodyPr>
            <a:normAutofit fontScale="55000" lnSpcReduction="20000"/>
          </a:bodyPr>
          <a:lstStyle/>
          <a:p>
            <a:pPr marL="0" indent="0">
              <a:buNone/>
            </a:pPr>
            <a:r>
              <a:rPr lang="en-US" dirty="0"/>
              <a:t>On the Manage Menu main page, you must arrange the menu hierarchy appropriately, otherwise the user will not see the correct menu. Use these guidelines to determine where the new menu should appear:</a:t>
            </a:r>
          </a:p>
          <a:p>
            <a:pPr>
              <a:buFont typeface="+mj-lt"/>
              <a:buAutoNum type="arabicPeriod"/>
            </a:pPr>
            <a:r>
              <a:rPr lang="en-US" dirty="0"/>
              <a:t>If it is a specific group of users that has been given visibility, move the menu to the top of the list</a:t>
            </a:r>
          </a:p>
          <a:p>
            <a:pPr lvl="1"/>
            <a:r>
              <a:rPr lang="en-US" dirty="0"/>
              <a:t>if you put the menu below the generic Employee, Partner, Customer or Prospect menus, the users would qualify for those menus first and will not see the specific menu</a:t>
            </a:r>
          </a:p>
          <a:p>
            <a:pPr>
              <a:buFont typeface="+mj-lt"/>
              <a:buAutoNum type="arabicPeriod"/>
            </a:pPr>
            <a:r>
              <a:rPr lang="en-US" dirty="0"/>
              <a:t>If it is a menu for a new branch – place the menu below the generic Employees menu</a:t>
            </a:r>
          </a:p>
          <a:p>
            <a:pPr>
              <a:buFont typeface="+mj-lt"/>
              <a:buAutoNum type="arabicPeriod"/>
            </a:pPr>
            <a:r>
              <a:rPr lang="en-US" dirty="0"/>
              <a:t>If the menu is being used to provide visibility to pages without adding pages to a menu (and this is for a very specific group of people), place the menu above the EMP-VIS menu, but below the Prospect menu.</a:t>
            </a:r>
          </a:p>
          <a:p>
            <a:pPr>
              <a:buFont typeface="+mj-lt"/>
              <a:buAutoNum type="arabicPeriod"/>
            </a:pPr>
            <a:r>
              <a:rPr lang="en-US" dirty="0"/>
              <a:t>If the menu is being used to provide visibility to pages without adding pages to a menu and this is for a new branch, place the menu at the very bottom of the list</a:t>
            </a:r>
          </a:p>
        </p:txBody>
      </p:sp>
      <p:sp>
        <p:nvSpPr>
          <p:cNvPr id="3" name="Title 2">
            <a:extLst>
              <a:ext uri="{FF2B5EF4-FFF2-40B4-BE49-F238E27FC236}">
                <a16:creationId xmlns:a16="http://schemas.microsoft.com/office/drawing/2014/main" id="{50F6FBA5-0632-8427-1F46-D9FCD3DE13CA}"/>
              </a:ext>
            </a:extLst>
          </p:cNvPr>
          <p:cNvSpPr>
            <a:spLocks noGrp="1"/>
          </p:cNvSpPr>
          <p:nvPr>
            <p:ph type="title"/>
          </p:nvPr>
        </p:nvSpPr>
        <p:spPr/>
        <p:txBody>
          <a:bodyPr/>
          <a:lstStyle/>
          <a:p>
            <a:r>
              <a:rPr lang="en-US" dirty="0"/>
              <a:t>Step 4 – Arrange Menu Hierarchy</a:t>
            </a:r>
          </a:p>
        </p:txBody>
      </p:sp>
      <p:pic>
        <p:nvPicPr>
          <p:cNvPr id="7" name="Picture 6">
            <a:extLst>
              <a:ext uri="{FF2B5EF4-FFF2-40B4-BE49-F238E27FC236}">
                <a16:creationId xmlns:a16="http://schemas.microsoft.com/office/drawing/2014/main" id="{CF30FA60-D657-4B64-7C3D-896C1184ACDA}"/>
              </a:ext>
            </a:extLst>
          </p:cNvPr>
          <p:cNvPicPr>
            <a:picLocks noChangeAspect="1"/>
          </p:cNvPicPr>
          <p:nvPr/>
        </p:nvPicPr>
        <p:blipFill>
          <a:blip r:embed="rId2"/>
          <a:stretch>
            <a:fillRect/>
          </a:stretch>
        </p:blipFill>
        <p:spPr>
          <a:xfrm>
            <a:off x="4655889" y="1630109"/>
            <a:ext cx="7468415" cy="4254318"/>
          </a:xfrm>
          <a:prstGeom prst="rect">
            <a:avLst/>
          </a:prstGeom>
        </p:spPr>
      </p:pic>
      <p:sp>
        <p:nvSpPr>
          <p:cNvPr id="8" name="Arrow: Right 7">
            <a:extLst>
              <a:ext uri="{FF2B5EF4-FFF2-40B4-BE49-F238E27FC236}">
                <a16:creationId xmlns:a16="http://schemas.microsoft.com/office/drawing/2014/main" id="{731200E9-03A4-6E2A-79E9-407AE93FF7B6}"/>
              </a:ext>
            </a:extLst>
          </p:cNvPr>
          <p:cNvSpPr/>
          <p:nvPr/>
        </p:nvSpPr>
        <p:spPr>
          <a:xfrm>
            <a:off x="4194493" y="2486021"/>
            <a:ext cx="620786" cy="3691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Arrow: Right 8">
            <a:extLst>
              <a:ext uri="{FF2B5EF4-FFF2-40B4-BE49-F238E27FC236}">
                <a16:creationId xmlns:a16="http://schemas.microsoft.com/office/drawing/2014/main" id="{1B3E99B6-BB12-AA1C-113D-BFD0ADA7BF7D}"/>
              </a:ext>
            </a:extLst>
          </p:cNvPr>
          <p:cNvSpPr/>
          <p:nvPr/>
        </p:nvSpPr>
        <p:spPr>
          <a:xfrm>
            <a:off x="4194496" y="3059884"/>
            <a:ext cx="620786" cy="3691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Arrow: Right 9">
            <a:extLst>
              <a:ext uri="{FF2B5EF4-FFF2-40B4-BE49-F238E27FC236}">
                <a16:creationId xmlns:a16="http://schemas.microsoft.com/office/drawing/2014/main" id="{5B090931-1EA3-EAAF-9152-00131B94623F}"/>
              </a:ext>
            </a:extLst>
          </p:cNvPr>
          <p:cNvSpPr/>
          <p:nvPr/>
        </p:nvSpPr>
        <p:spPr>
          <a:xfrm>
            <a:off x="4194496" y="4333158"/>
            <a:ext cx="620786" cy="3691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Arrow: Right 10">
            <a:extLst>
              <a:ext uri="{FF2B5EF4-FFF2-40B4-BE49-F238E27FC236}">
                <a16:creationId xmlns:a16="http://schemas.microsoft.com/office/drawing/2014/main" id="{7846BB8A-9A96-DE7C-A037-5B3DAEE8F477}"/>
              </a:ext>
            </a:extLst>
          </p:cNvPr>
          <p:cNvSpPr/>
          <p:nvPr/>
        </p:nvSpPr>
        <p:spPr>
          <a:xfrm>
            <a:off x="4194493" y="5606432"/>
            <a:ext cx="620786" cy="3691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1293313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E8C8A2-892D-14C1-8B35-EAD337A43130}"/>
              </a:ext>
            </a:extLst>
          </p:cNvPr>
          <p:cNvSpPr>
            <a:spLocks noGrp="1"/>
          </p:cNvSpPr>
          <p:nvPr>
            <p:ph idx="1"/>
          </p:nvPr>
        </p:nvSpPr>
        <p:spPr>
          <a:xfrm>
            <a:off x="360000" y="1276052"/>
            <a:ext cx="8640000" cy="4680000"/>
          </a:xfrm>
        </p:spPr>
        <p:txBody>
          <a:bodyPr/>
          <a:lstStyle/>
          <a:p>
            <a:pPr>
              <a:buFont typeface="+mj-lt"/>
              <a:buAutoNum type="arabicPeriod"/>
            </a:pPr>
            <a:r>
              <a:rPr lang="en-US" dirty="0"/>
              <a:t>Create new Menu</a:t>
            </a:r>
          </a:p>
          <a:p>
            <a:pPr>
              <a:buFont typeface="+mj-lt"/>
              <a:buAutoNum type="arabicPeriod"/>
            </a:pPr>
            <a:r>
              <a:rPr lang="en-US" dirty="0"/>
              <a:t>Update menu settings</a:t>
            </a:r>
          </a:p>
          <a:p>
            <a:pPr>
              <a:buFont typeface="+mj-lt"/>
              <a:buAutoNum type="arabicPeriod"/>
            </a:pPr>
            <a:r>
              <a:rPr lang="en-US" dirty="0"/>
              <a:t>Add pages to menu</a:t>
            </a:r>
          </a:p>
          <a:p>
            <a:pPr>
              <a:buFont typeface="+mj-lt"/>
              <a:buAutoNum type="arabicPeriod"/>
            </a:pPr>
            <a:r>
              <a:rPr lang="en-US" dirty="0"/>
              <a:t>Arrange menu hierarchy</a:t>
            </a:r>
          </a:p>
          <a:p>
            <a:endParaRPr lang="en-US" dirty="0"/>
          </a:p>
        </p:txBody>
      </p:sp>
      <p:sp>
        <p:nvSpPr>
          <p:cNvPr id="3" name="Title 2">
            <a:extLst>
              <a:ext uri="{FF2B5EF4-FFF2-40B4-BE49-F238E27FC236}">
                <a16:creationId xmlns:a16="http://schemas.microsoft.com/office/drawing/2014/main" id="{B30C546D-89AD-8102-4EE9-A39434F1CA26}"/>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822384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5">
            <a:extLst>
              <a:ext uri="{FF2B5EF4-FFF2-40B4-BE49-F238E27FC236}">
                <a16:creationId xmlns:a16="http://schemas.microsoft.com/office/drawing/2014/main" id="{0F1AB8D4-A881-4F94-959F-CB0FDEE93E2D}"/>
              </a:ext>
            </a:extLst>
          </p:cNvPr>
          <p:cNvGraphicFramePr>
            <a:graphicFrameLocks noGrp="1"/>
          </p:cNvGraphicFramePr>
          <p:nvPr>
            <p:extLst>
              <p:ext uri="{D42A27DB-BD31-4B8C-83A1-F6EECF244321}">
                <p14:modId xmlns:p14="http://schemas.microsoft.com/office/powerpoint/2010/main" val="2264800581"/>
              </p:ext>
            </p:extLst>
          </p:nvPr>
        </p:nvGraphicFramePr>
        <p:xfrm>
          <a:off x="602973" y="1900486"/>
          <a:ext cx="10880036" cy="1854200"/>
        </p:xfrm>
        <a:graphic>
          <a:graphicData uri="http://schemas.openxmlformats.org/drawingml/2006/table">
            <a:tbl>
              <a:tblPr firstRow="1" bandRow="1">
                <a:tableStyleId>{5C22544A-7EE6-4342-B048-85BDC9FD1C3A}</a:tableStyleId>
              </a:tblPr>
              <a:tblGrid>
                <a:gridCol w="2736575">
                  <a:extLst>
                    <a:ext uri="{9D8B030D-6E8A-4147-A177-3AD203B41FA5}">
                      <a16:colId xmlns:a16="http://schemas.microsoft.com/office/drawing/2014/main" val="2961533418"/>
                    </a:ext>
                  </a:extLst>
                </a:gridCol>
                <a:gridCol w="8143461">
                  <a:extLst>
                    <a:ext uri="{9D8B030D-6E8A-4147-A177-3AD203B41FA5}">
                      <a16:colId xmlns:a16="http://schemas.microsoft.com/office/drawing/2014/main" val="4123785703"/>
                    </a:ext>
                  </a:extLst>
                </a:gridCol>
              </a:tblGrid>
              <a:tr h="370840">
                <a:tc>
                  <a:txBody>
                    <a:bodyPr/>
                    <a:lstStyle/>
                    <a:p>
                      <a:r>
                        <a:rPr lang="fr-FR" b="1" dirty="0" err="1">
                          <a:solidFill>
                            <a:schemeClr val="bg1"/>
                          </a:solidFill>
                        </a:rPr>
                        <a:t>Owner</a:t>
                      </a:r>
                      <a:r>
                        <a:rPr lang="fr-FR" b="1" dirty="0">
                          <a:solidFill>
                            <a:schemeClr val="bg1"/>
                          </a:solidFill>
                        </a:rPr>
                        <a:t> </a:t>
                      </a:r>
                      <a:r>
                        <a:rPr lang="fr-FR" b="1" dirty="0" err="1">
                          <a:solidFill>
                            <a:schemeClr val="bg1"/>
                          </a:solidFill>
                        </a:rPr>
                        <a:t>name</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580"/>
                    </a:solidFill>
                  </a:tcPr>
                </a:tc>
                <a:tc>
                  <a:txBody>
                    <a:bodyPr/>
                    <a:lstStyle/>
                    <a:p>
                      <a:r>
                        <a:rPr lang="en-US" b="0" dirty="0">
                          <a:solidFill>
                            <a:schemeClr val="tx1"/>
                          </a:solidFill>
                        </a:rPr>
                        <a:t>Annarose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79227526"/>
                  </a:ext>
                </a:extLst>
              </a:tr>
              <a:tr h="370840">
                <a:tc>
                  <a:txBody>
                    <a:bodyPr/>
                    <a:lstStyle/>
                    <a:p>
                      <a:r>
                        <a:rPr lang="fr-FR" b="1" dirty="0">
                          <a:solidFill>
                            <a:schemeClr val="bg1"/>
                          </a:solidFill>
                        </a:rPr>
                        <a:t>Team</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580"/>
                    </a:solidFill>
                  </a:tcPr>
                </a:tc>
                <a:tc>
                  <a:txBody>
                    <a:bodyPr/>
                    <a:lstStyle/>
                    <a:p>
                      <a:r>
                        <a:rPr lang="en-US" b="0" dirty="0" err="1">
                          <a:solidFill>
                            <a:schemeClr val="tx1"/>
                          </a:solidFill>
                        </a:rPr>
                        <a:t>DnD</a:t>
                      </a:r>
                      <a:endParaRPr lang="en-US"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64748391"/>
                  </a:ext>
                </a:extLst>
              </a:tr>
              <a:tr h="370840">
                <a:tc>
                  <a:txBody>
                    <a:bodyPr/>
                    <a:lstStyle/>
                    <a:p>
                      <a:r>
                        <a:rPr lang="fr-FR" b="1" dirty="0">
                          <a:solidFill>
                            <a:schemeClr val="bg1"/>
                          </a:solidFill>
                        </a:rPr>
                        <a:t>R</a:t>
                      </a:r>
                      <a:r>
                        <a:rPr lang="fr-FR" b="1">
                          <a:solidFill>
                            <a:schemeClr val="bg1"/>
                          </a:solidFill>
                        </a:rPr>
                        <a:t>esources</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580"/>
                    </a:solidFill>
                  </a:tcPr>
                </a:tc>
                <a:tc>
                  <a:txBody>
                    <a:bodyPr/>
                    <a:lstStyle/>
                    <a:p>
                      <a:r>
                        <a:rPr lang="en-US" b="0" dirty="0">
                          <a:solidFill>
                            <a:schemeClr val="tx1"/>
                          </a:solidFill>
                        </a:rPr>
                        <a:t>Docebo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688900979"/>
                  </a:ext>
                </a:extLst>
              </a:tr>
              <a:tr h="370840">
                <a:tc>
                  <a:txBody>
                    <a:bodyPr/>
                    <a:lstStyle/>
                    <a:p>
                      <a:r>
                        <a:rPr lang="fr-FR" b="1" dirty="0">
                          <a:solidFill>
                            <a:schemeClr val="bg1"/>
                          </a:solidFill>
                        </a:rPr>
                        <a:t>Tools</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580"/>
                    </a:solidFill>
                  </a:tcPr>
                </a:tc>
                <a:tc>
                  <a:txBody>
                    <a:bodyPr/>
                    <a:lstStyle/>
                    <a:p>
                      <a:endParaRPr lang="en-US"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739128616"/>
                  </a:ext>
                </a:extLst>
              </a:tr>
              <a:tr h="370840">
                <a:tc>
                  <a:txBody>
                    <a:bodyPr/>
                    <a:lstStyle/>
                    <a:p>
                      <a:r>
                        <a:rPr lang="en-US" b="1" dirty="0">
                          <a:solidFill>
                            <a:schemeClr val="bg1"/>
                          </a:solidFill>
                        </a:rPr>
                        <a:t>Description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580"/>
                    </a:solidFill>
                  </a:tcPr>
                </a:tc>
                <a:tc>
                  <a:txBody>
                    <a:bodyPr/>
                    <a:lstStyle/>
                    <a:p>
                      <a:r>
                        <a:rPr lang="en-US" b="0" dirty="0">
                          <a:solidFill>
                            <a:schemeClr val="tx1"/>
                          </a:solidFill>
                        </a:rPr>
                        <a:t>Manage the Menus used to make pages visible in AU</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268690517"/>
                  </a:ext>
                </a:extLst>
              </a:tr>
            </a:tbl>
          </a:graphicData>
        </a:graphic>
      </p:graphicFrame>
      <p:graphicFrame>
        <p:nvGraphicFramePr>
          <p:cNvPr id="41" name="Tableau 2">
            <a:extLst>
              <a:ext uri="{FF2B5EF4-FFF2-40B4-BE49-F238E27FC236}">
                <a16:creationId xmlns:a16="http://schemas.microsoft.com/office/drawing/2014/main" id="{AD0C5357-4524-44CF-9EBF-3EFFD4DD3857}"/>
              </a:ext>
            </a:extLst>
          </p:cNvPr>
          <p:cNvGraphicFramePr>
            <a:graphicFrameLocks noGrp="1"/>
          </p:cNvGraphicFramePr>
          <p:nvPr/>
        </p:nvGraphicFramePr>
        <p:xfrm>
          <a:off x="590042" y="4587839"/>
          <a:ext cx="10880040" cy="1010920"/>
        </p:xfrm>
        <a:graphic>
          <a:graphicData uri="http://schemas.openxmlformats.org/drawingml/2006/table">
            <a:tbl>
              <a:tblPr firstRow="1" bandRow="1">
                <a:tableStyleId>{5C22544A-7EE6-4342-B048-85BDC9FD1C3A}</a:tableStyleId>
              </a:tblPr>
              <a:tblGrid>
                <a:gridCol w="1088004">
                  <a:extLst>
                    <a:ext uri="{9D8B030D-6E8A-4147-A177-3AD203B41FA5}">
                      <a16:colId xmlns:a16="http://schemas.microsoft.com/office/drawing/2014/main" val="3753324219"/>
                    </a:ext>
                  </a:extLst>
                </a:gridCol>
                <a:gridCol w="1088004">
                  <a:extLst>
                    <a:ext uri="{9D8B030D-6E8A-4147-A177-3AD203B41FA5}">
                      <a16:colId xmlns:a16="http://schemas.microsoft.com/office/drawing/2014/main" val="1039103175"/>
                    </a:ext>
                  </a:extLst>
                </a:gridCol>
                <a:gridCol w="1088004">
                  <a:extLst>
                    <a:ext uri="{9D8B030D-6E8A-4147-A177-3AD203B41FA5}">
                      <a16:colId xmlns:a16="http://schemas.microsoft.com/office/drawing/2014/main" val="1462523409"/>
                    </a:ext>
                  </a:extLst>
                </a:gridCol>
                <a:gridCol w="1088004">
                  <a:extLst>
                    <a:ext uri="{9D8B030D-6E8A-4147-A177-3AD203B41FA5}">
                      <a16:colId xmlns:a16="http://schemas.microsoft.com/office/drawing/2014/main" val="423647713"/>
                    </a:ext>
                  </a:extLst>
                </a:gridCol>
                <a:gridCol w="1088004">
                  <a:extLst>
                    <a:ext uri="{9D8B030D-6E8A-4147-A177-3AD203B41FA5}">
                      <a16:colId xmlns:a16="http://schemas.microsoft.com/office/drawing/2014/main" val="1682151051"/>
                    </a:ext>
                  </a:extLst>
                </a:gridCol>
                <a:gridCol w="1088004">
                  <a:extLst>
                    <a:ext uri="{9D8B030D-6E8A-4147-A177-3AD203B41FA5}">
                      <a16:colId xmlns:a16="http://schemas.microsoft.com/office/drawing/2014/main" val="729811086"/>
                    </a:ext>
                  </a:extLst>
                </a:gridCol>
                <a:gridCol w="1088004">
                  <a:extLst>
                    <a:ext uri="{9D8B030D-6E8A-4147-A177-3AD203B41FA5}">
                      <a16:colId xmlns:a16="http://schemas.microsoft.com/office/drawing/2014/main" val="637958015"/>
                    </a:ext>
                  </a:extLst>
                </a:gridCol>
                <a:gridCol w="1088004">
                  <a:extLst>
                    <a:ext uri="{9D8B030D-6E8A-4147-A177-3AD203B41FA5}">
                      <a16:colId xmlns:a16="http://schemas.microsoft.com/office/drawing/2014/main" val="1592962583"/>
                    </a:ext>
                  </a:extLst>
                </a:gridCol>
                <a:gridCol w="1088004">
                  <a:extLst>
                    <a:ext uri="{9D8B030D-6E8A-4147-A177-3AD203B41FA5}">
                      <a16:colId xmlns:a16="http://schemas.microsoft.com/office/drawing/2014/main" val="2588044287"/>
                    </a:ext>
                  </a:extLst>
                </a:gridCol>
                <a:gridCol w="1088004">
                  <a:extLst>
                    <a:ext uri="{9D8B030D-6E8A-4147-A177-3AD203B41FA5}">
                      <a16:colId xmlns:a16="http://schemas.microsoft.com/office/drawing/2014/main" val="251498148"/>
                    </a:ext>
                  </a:extLst>
                </a:gridCol>
              </a:tblGrid>
              <a:tr h="370840">
                <a:tc>
                  <a:txBody>
                    <a:bodyPr/>
                    <a:lstStyle/>
                    <a:p>
                      <a:endParaRPr lang="en-US" dirty="0">
                        <a:latin typeface="Roboto" panose="02000000000000000000" pitchFamily="2" charset="0"/>
                        <a:ea typeface="Roboto" panose="02000000000000000000" pitchFamily="2" charset="0"/>
                        <a:cs typeface="Roboto" panose="02000000000000000000" pitchFamily="2" charset="0"/>
                      </a:endParaRPr>
                    </a:p>
                  </a:txBody>
                  <a:tcPr>
                    <a:solidFill>
                      <a:srgbClr val="006580"/>
                    </a:solidFill>
                  </a:tcPr>
                </a:tc>
                <a:tc>
                  <a:txBody>
                    <a:bodyPr/>
                    <a:lstStyle/>
                    <a:p>
                      <a:r>
                        <a:rPr lang="fr-FR" dirty="0">
                          <a:latin typeface="Roboto" panose="02000000000000000000" pitchFamily="2" charset="0"/>
                          <a:ea typeface="Roboto" panose="02000000000000000000" pitchFamily="2" charset="0"/>
                          <a:cs typeface="Roboto" panose="02000000000000000000" pitchFamily="2" charset="0"/>
                        </a:rPr>
                        <a:t>AU </a:t>
                      </a:r>
                      <a:r>
                        <a:rPr lang="fr-FR" dirty="0" err="1">
                          <a:latin typeface="Roboto" panose="02000000000000000000" pitchFamily="2" charset="0"/>
                          <a:ea typeface="Roboto" panose="02000000000000000000" pitchFamily="2" charset="0"/>
                          <a:cs typeface="Roboto" panose="02000000000000000000" pitchFamily="2" charset="0"/>
                        </a:rPr>
                        <a:t>Member</a:t>
                      </a:r>
                      <a:r>
                        <a:rPr lang="fr-FR" dirty="0">
                          <a:latin typeface="Roboto" panose="02000000000000000000" pitchFamily="2" charset="0"/>
                          <a:ea typeface="Roboto" panose="02000000000000000000" pitchFamily="2" charset="0"/>
                          <a:cs typeface="Roboto" panose="02000000000000000000" pitchFamily="2" charset="0"/>
                        </a:rPr>
                        <a:t> </a:t>
                      </a:r>
                      <a:endParaRPr lang="en-US" dirty="0">
                        <a:latin typeface="Roboto" panose="02000000000000000000" pitchFamily="2" charset="0"/>
                        <a:ea typeface="Roboto" panose="02000000000000000000" pitchFamily="2" charset="0"/>
                        <a:cs typeface="Roboto" panose="02000000000000000000" pitchFamily="2" charset="0"/>
                      </a:endParaRPr>
                    </a:p>
                  </a:txBody>
                  <a:tcPr>
                    <a:solidFill>
                      <a:srgbClr val="006580"/>
                    </a:solidFill>
                  </a:tcPr>
                </a:tc>
                <a:tc>
                  <a:txBody>
                    <a:bodyPr/>
                    <a:lstStyle/>
                    <a:p>
                      <a:r>
                        <a:rPr lang="fr-FR" dirty="0">
                          <a:latin typeface="Roboto" panose="02000000000000000000" pitchFamily="2" charset="0"/>
                          <a:ea typeface="Roboto" panose="02000000000000000000" pitchFamily="2" charset="0"/>
                          <a:cs typeface="Roboto" panose="02000000000000000000" pitchFamily="2" charset="0"/>
                        </a:rPr>
                        <a:t>AU </a:t>
                      </a:r>
                      <a:r>
                        <a:rPr lang="fr-FR" dirty="0" err="1">
                          <a:latin typeface="Roboto" panose="02000000000000000000" pitchFamily="2" charset="0"/>
                          <a:ea typeface="Roboto" panose="02000000000000000000" pitchFamily="2" charset="0"/>
                          <a:cs typeface="Roboto" panose="02000000000000000000" pitchFamily="2" charset="0"/>
                        </a:rPr>
                        <a:t>Member</a:t>
                      </a:r>
                      <a:r>
                        <a:rPr lang="fr-FR" dirty="0">
                          <a:latin typeface="Roboto" panose="02000000000000000000" pitchFamily="2" charset="0"/>
                          <a:ea typeface="Roboto" panose="02000000000000000000" pitchFamily="2" charset="0"/>
                          <a:cs typeface="Roboto" panose="02000000000000000000" pitchFamily="2" charset="0"/>
                        </a:rPr>
                        <a:t> </a:t>
                      </a:r>
                      <a:endParaRPr lang="en-US" dirty="0">
                        <a:latin typeface="Roboto" panose="02000000000000000000" pitchFamily="2" charset="0"/>
                        <a:ea typeface="Roboto" panose="02000000000000000000" pitchFamily="2" charset="0"/>
                        <a:cs typeface="Roboto" panose="02000000000000000000" pitchFamily="2" charset="0"/>
                      </a:endParaRPr>
                    </a:p>
                  </a:txBody>
                  <a:tcPr>
                    <a:solidFill>
                      <a:srgbClr val="006580"/>
                    </a:solidFill>
                  </a:tcPr>
                </a:tc>
                <a:tc>
                  <a:txBody>
                    <a:bodyPr/>
                    <a:lstStyle/>
                    <a:p>
                      <a:r>
                        <a:rPr lang="fr-FR" dirty="0">
                          <a:latin typeface="Roboto" panose="02000000000000000000" pitchFamily="2" charset="0"/>
                          <a:ea typeface="Roboto" panose="02000000000000000000" pitchFamily="2" charset="0"/>
                          <a:cs typeface="Roboto" panose="02000000000000000000" pitchFamily="2" charset="0"/>
                        </a:rPr>
                        <a:t>AU </a:t>
                      </a:r>
                      <a:r>
                        <a:rPr lang="fr-FR" dirty="0" err="1">
                          <a:latin typeface="Roboto" panose="02000000000000000000" pitchFamily="2" charset="0"/>
                          <a:ea typeface="Roboto" panose="02000000000000000000" pitchFamily="2" charset="0"/>
                          <a:cs typeface="Roboto" panose="02000000000000000000" pitchFamily="2" charset="0"/>
                        </a:rPr>
                        <a:t>Member</a:t>
                      </a:r>
                      <a:r>
                        <a:rPr lang="fr-FR" dirty="0">
                          <a:latin typeface="Roboto" panose="02000000000000000000" pitchFamily="2" charset="0"/>
                          <a:ea typeface="Roboto" panose="02000000000000000000" pitchFamily="2" charset="0"/>
                          <a:cs typeface="Roboto" panose="02000000000000000000" pitchFamily="2" charset="0"/>
                        </a:rPr>
                        <a:t> </a:t>
                      </a:r>
                      <a:endParaRPr lang="en-US" dirty="0">
                        <a:latin typeface="Roboto" panose="02000000000000000000" pitchFamily="2" charset="0"/>
                        <a:ea typeface="Roboto" panose="02000000000000000000" pitchFamily="2" charset="0"/>
                        <a:cs typeface="Roboto" panose="02000000000000000000" pitchFamily="2" charset="0"/>
                      </a:endParaRPr>
                    </a:p>
                  </a:txBody>
                  <a:tcPr>
                    <a:solidFill>
                      <a:srgbClr val="006580"/>
                    </a:solidFill>
                  </a:tcPr>
                </a:tc>
                <a:tc>
                  <a:txBody>
                    <a:bodyPr/>
                    <a:lstStyle/>
                    <a:p>
                      <a:r>
                        <a:rPr lang="fr-FR" dirty="0">
                          <a:latin typeface="Roboto" panose="02000000000000000000" pitchFamily="2" charset="0"/>
                          <a:ea typeface="Roboto" panose="02000000000000000000" pitchFamily="2" charset="0"/>
                          <a:cs typeface="Roboto" panose="02000000000000000000" pitchFamily="2" charset="0"/>
                        </a:rPr>
                        <a:t>AU </a:t>
                      </a:r>
                      <a:r>
                        <a:rPr lang="fr-FR" dirty="0" err="1">
                          <a:latin typeface="Roboto" panose="02000000000000000000" pitchFamily="2" charset="0"/>
                          <a:ea typeface="Roboto" panose="02000000000000000000" pitchFamily="2" charset="0"/>
                          <a:cs typeface="Roboto" panose="02000000000000000000" pitchFamily="2" charset="0"/>
                        </a:rPr>
                        <a:t>Member</a:t>
                      </a:r>
                      <a:r>
                        <a:rPr lang="fr-FR" dirty="0">
                          <a:latin typeface="Roboto" panose="02000000000000000000" pitchFamily="2" charset="0"/>
                          <a:ea typeface="Roboto" panose="02000000000000000000" pitchFamily="2" charset="0"/>
                          <a:cs typeface="Roboto" panose="02000000000000000000" pitchFamily="2" charset="0"/>
                        </a:rPr>
                        <a:t> </a:t>
                      </a:r>
                      <a:endParaRPr lang="en-US" dirty="0">
                        <a:latin typeface="Roboto" panose="02000000000000000000" pitchFamily="2" charset="0"/>
                        <a:ea typeface="Roboto" panose="02000000000000000000" pitchFamily="2" charset="0"/>
                        <a:cs typeface="Roboto" panose="02000000000000000000" pitchFamily="2" charset="0"/>
                      </a:endParaRPr>
                    </a:p>
                  </a:txBody>
                  <a:tcPr>
                    <a:solidFill>
                      <a:srgbClr val="00658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Roboto" panose="02000000000000000000" pitchFamily="2" charset="0"/>
                          <a:ea typeface="Roboto" panose="02000000000000000000" pitchFamily="2" charset="0"/>
                          <a:cs typeface="Roboto" panose="02000000000000000000" pitchFamily="2" charset="0"/>
                        </a:rPr>
                        <a:t>AU </a:t>
                      </a:r>
                      <a:r>
                        <a:rPr lang="fr-FR" dirty="0" err="1">
                          <a:latin typeface="Roboto" panose="02000000000000000000" pitchFamily="2" charset="0"/>
                          <a:ea typeface="Roboto" panose="02000000000000000000" pitchFamily="2" charset="0"/>
                          <a:cs typeface="Roboto" panose="02000000000000000000" pitchFamily="2" charset="0"/>
                        </a:rPr>
                        <a:t>Member</a:t>
                      </a:r>
                      <a:r>
                        <a:rPr lang="fr-FR" dirty="0">
                          <a:latin typeface="Roboto" panose="02000000000000000000" pitchFamily="2" charset="0"/>
                          <a:ea typeface="Roboto" panose="02000000000000000000" pitchFamily="2" charset="0"/>
                          <a:cs typeface="Roboto" panose="02000000000000000000" pitchFamily="2" charset="0"/>
                        </a:rPr>
                        <a:t> </a:t>
                      </a:r>
                      <a:endParaRPr lang="en-US" dirty="0">
                        <a:latin typeface="Roboto" panose="02000000000000000000" pitchFamily="2" charset="0"/>
                        <a:ea typeface="Roboto" panose="02000000000000000000" pitchFamily="2" charset="0"/>
                        <a:cs typeface="Roboto" panose="02000000000000000000" pitchFamily="2" charset="0"/>
                      </a:endParaRPr>
                    </a:p>
                  </a:txBody>
                  <a:tcPr>
                    <a:solidFill>
                      <a:srgbClr val="006580"/>
                    </a:solidFill>
                  </a:tcPr>
                </a:tc>
                <a:tc>
                  <a:txBody>
                    <a:bodyPr/>
                    <a:lstStyle/>
                    <a:p>
                      <a:r>
                        <a:rPr lang="fr-FR" dirty="0">
                          <a:latin typeface="Roboto" panose="02000000000000000000" pitchFamily="2" charset="0"/>
                          <a:ea typeface="Roboto" panose="02000000000000000000" pitchFamily="2" charset="0"/>
                          <a:cs typeface="Roboto" panose="02000000000000000000" pitchFamily="2" charset="0"/>
                        </a:rPr>
                        <a:t>AU </a:t>
                      </a:r>
                      <a:r>
                        <a:rPr lang="fr-FR" dirty="0" err="1">
                          <a:latin typeface="Roboto" panose="02000000000000000000" pitchFamily="2" charset="0"/>
                          <a:ea typeface="Roboto" panose="02000000000000000000" pitchFamily="2" charset="0"/>
                          <a:cs typeface="Roboto" panose="02000000000000000000" pitchFamily="2" charset="0"/>
                        </a:rPr>
                        <a:t>Member</a:t>
                      </a:r>
                      <a:r>
                        <a:rPr lang="fr-FR" dirty="0">
                          <a:latin typeface="Roboto" panose="02000000000000000000" pitchFamily="2" charset="0"/>
                          <a:ea typeface="Roboto" panose="02000000000000000000" pitchFamily="2" charset="0"/>
                          <a:cs typeface="Roboto" panose="02000000000000000000" pitchFamily="2" charset="0"/>
                        </a:rPr>
                        <a:t> </a:t>
                      </a:r>
                      <a:endParaRPr lang="en-US" dirty="0">
                        <a:latin typeface="Roboto" panose="02000000000000000000" pitchFamily="2" charset="0"/>
                        <a:ea typeface="Roboto" panose="02000000000000000000" pitchFamily="2" charset="0"/>
                        <a:cs typeface="Roboto" panose="02000000000000000000" pitchFamily="2" charset="0"/>
                      </a:endParaRPr>
                    </a:p>
                  </a:txBody>
                  <a:tcPr>
                    <a:solidFill>
                      <a:srgbClr val="006580"/>
                    </a:solidFill>
                  </a:tcPr>
                </a:tc>
                <a:tc>
                  <a:txBody>
                    <a:bodyPr/>
                    <a:lstStyle/>
                    <a:p>
                      <a:r>
                        <a:rPr lang="fr-FR" dirty="0">
                          <a:latin typeface="Roboto" panose="02000000000000000000" pitchFamily="2" charset="0"/>
                          <a:ea typeface="Roboto" panose="02000000000000000000" pitchFamily="2" charset="0"/>
                          <a:cs typeface="Roboto" panose="02000000000000000000" pitchFamily="2" charset="0"/>
                        </a:rPr>
                        <a:t>AU </a:t>
                      </a:r>
                      <a:r>
                        <a:rPr lang="fr-FR" dirty="0" err="1">
                          <a:latin typeface="Roboto" panose="02000000000000000000" pitchFamily="2" charset="0"/>
                          <a:ea typeface="Roboto" panose="02000000000000000000" pitchFamily="2" charset="0"/>
                          <a:cs typeface="Roboto" panose="02000000000000000000" pitchFamily="2" charset="0"/>
                        </a:rPr>
                        <a:t>Member</a:t>
                      </a:r>
                      <a:r>
                        <a:rPr lang="fr-FR" dirty="0">
                          <a:latin typeface="Roboto" panose="02000000000000000000" pitchFamily="2" charset="0"/>
                          <a:ea typeface="Roboto" panose="02000000000000000000" pitchFamily="2" charset="0"/>
                          <a:cs typeface="Roboto" panose="02000000000000000000" pitchFamily="2" charset="0"/>
                        </a:rPr>
                        <a:t> </a:t>
                      </a:r>
                      <a:endParaRPr lang="en-US" dirty="0">
                        <a:latin typeface="Roboto" panose="02000000000000000000" pitchFamily="2" charset="0"/>
                        <a:ea typeface="Roboto" panose="02000000000000000000" pitchFamily="2" charset="0"/>
                        <a:cs typeface="Roboto" panose="02000000000000000000" pitchFamily="2" charset="0"/>
                      </a:endParaRPr>
                    </a:p>
                  </a:txBody>
                  <a:tcPr>
                    <a:solidFill>
                      <a:srgbClr val="006580"/>
                    </a:solidFill>
                  </a:tcPr>
                </a:tc>
                <a:tc>
                  <a:txBody>
                    <a:bodyPr/>
                    <a:lstStyle/>
                    <a:p>
                      <a:r>
                        <a:rPr lang="fr-FR" dirty="0">
                          <a:latin typeface="Roboto" panose="02000000000000000000" pitchFamily="2" charset="0"/>
                          <a:ea typeface="Roboto" panose="02000000000000000000" pitchFamily="2" charset="0"/>
                          <a:cs typeface="Roboto" panose="02000000000000000000" pitchFamily="2" charset="0"/>
                        </a:rPr>
                        <a:t>AU </a:t>
                      </a:r>
                      <a:r>
                        <a:rPr lang="fr-FR" dirty="0" err="1">
                          <a:latin typeface="Roboto" panose="02000000000000000000" pitchFamily="2" charset="0"/>
                          <a:ea typeface="Roboto" panose="02000000000000000000" pitchFamily="2" charset="0"/>
                          <a:cs typeface="Roboto" panose="02000000000000000000" pitchFamily="2" charset="0"/>
                        </a:rPr>
                        <a:t>Member</a:t>
                      </a:r>
                      <a:r>
                        <a:rPr lang="fr-FR" dirty="0">
                          <a:latin typeface="Roboto" panose="02000000000000000000" pitchFamily="2" charset="0"/>
                          <a:ea typeface="Roboto" panose="02000000000000000000" pitchFamily="2" charset="0"/>
                          <a:cs typeface="Roboto" panose="02000000000000000000" pitchFamily="2" charset="0"/>
                        </a:rPr>
                        <a:t> </a:t>
                      </a:r>
                      <a:endParaRPr lang="en-US" dirty="0">
                        <a:latin typeface="Roboto" panose="02000000000000000000" pitchFamily="2" charset="0"/>
                        <a:ea typeface="Roboto" panose="02000000000000000000" pitchFamily="2" charset="0"/>
                        <a:cs typeface="Roboto" panose="02000000000000000000" pitchFamily="2" charset="0"/>
                      </a:endParaRPr>
                    </a:p>
                  </a:txBody>
                  <a:tcPr>
                    <a:solidFill>
                      <a:srgbClr val="006580"/>
                    </a:solidFill>
                  </a:tcPr>
                </a:tc>
                <a:tc>
                  <a:txBody>
                    <a:bodyPr/>
                    <a:lstStyle/>
                    <a:p>
                      <a:r>
                        <a:rPr lang="fr-FR" dirty="0">
                          <a:latin typeface="Roboto" panose="02000000000000000000" pitchFamily="2" charset="0"/>
                          <a:ea typeface="Roboto" panose="02000000000000000000" pitchFamily="2" charset="0"/>
                          <a:cs typeface="Roboto" panose="02000000000000000000" pitchFamily="2" charset="0"/>
                        </a:rPr>
                        <a:t>AU </a:t>
                      </a:r>
                      <a:r>
                        <a:rPr lang="fr-FR" dirty="0" err="1">
                          <a:latin typeface="Roboto" panose="02000000000000000000" pitchFamily="2" charset="0"/>
                          <a:ea typeface="Roboto" panose="02000000000000000000" pitchFamily="2" charset="0"/>
                          <a:cs typeface="Roboto" panose="02000000000000000000" pitchFamily="2" charset="0"/>
                        </a:rPr>
                        <a:t>Member</a:t>
                      </a:r>
                      <a:r>
                        <a:rPr lang="fr-FR" dirty="0">
                          <a:latin typeface="Roboto" panose="02000000000000000000" pitchFamily="2" charset="0"/>
                          <a:ea typeface="Roboto" panose="02000000000000000000" pitchFamily="2" charset="0"/>
                          <a:cs typeface="Roboto" panose="02000000000000000000" pitchFamily="2" charset="0"/>
                        </a:rPr>
                        <a:t> </a:t>
                      </a:r>
                      <a:endParaRPr lang="en-US" dirty="0">
                        <a:latin typeface="Roboto" panose="02000000000000000000" pitchFamily="2" charset="0"/>
                        <a:ea typeface="Roboto" panose="02000000000000000000" pitchFamily="2" charset="0"/>
                        <a:cs typeface="Roboto" panose="02000000000000000000" pitchFamily="2" charset="0"/>
                      </a:endParaRPr>
                    </a:p>
                  </a:txBody>
                  <a:tcPr>
                    <a:solidFill>
                      <a:srgbClr val="006580"/>
                    </a:solidFill>
                  </a:tcPr>
                </a:tc>
                <a:extLst>
                  <a:ext uri="{0D108BD9-81ED-4DB2-BD59-A6C34878D82A}">
                    <a16:rowId xmlns:a16="http://schemas.microsoft.com/office/drawing/2014/main" val="3330645928"/>
                  </a:ext>
                </a:extLst>
              </a:tr>
              <a:tr h="370840">
                <a:tc>
                  <a:txBody>
                    <a:bodyPr/>
                    <a:lstStyle/>
                    <a:p>
                      <a:r>
                        <a:rPr lang="fr-FR" sz="1200" dirty="0">
                          <a:latin typeface="Roboto" panose="02000000000000000000" pitchFamily="2" charset="0"/>
                          <a:ea typeface="Roboto" panose="02000000000000000000" pitchFamily="2" charset="0"/>
                          <a:cs typeface="Roboto" panose="02000000000000000000" pitchFamily="2" charset="0"/>
                        </a:rPr>
                        <a:t>Date</a:t>
                      </a:r>
                      <a:endParaRPr lang="en-US" sz="1200" dirty="0">
                        <a:latin typeface="Roboto" panose="02000000000000000000" pitchFamily="2" charset="0"/>
                        <a:ea typeface="Roboto" panose="02000000000000000000" pitchFamily="2" charset="0"/>
                        <a:cs typeface="Roboto" panose="02000000000000000000" pitchFamily="2" charset="0"/>
                      </a:endParaRPr>
                    </a:p>
                  </a:txBody>
                  <a:tcPr>
                    <a:solidFill>
                      <a:schemeClr val="bg1">
                        <a:lumMod val="85000"/>
                      </a:schemeClr>
                    </a:solidFill>
                  </a:tcPr>
                </a:tc>
                <a:tc>
                  <a:txBody>
                    <a:bodyPr/>
                    <a:lstStyle/>
                    <a:p>
                      <a:endParaRPr lang="en-US" sz="1200" dirty="0">
                        <a:latin typeface="Roboto" panose="02000000000000000000" pitchFamily="2" charset="0"/>
                        <a:ea typeface="Roboto" panose="02000000000000000000" pitchFamily="2" charset="0"/>
                        <a:cs typeface="Roboto" panose="02000000000000000000" pitchFamily="2" charset="0"/>
                      </a:endParaRPr>
                    </a:p>
                  </a:txBody>
                  <a:tcPr>
                    <a:solidFill>
                      <a:schemeClr val="bg1">
                        <a:lumMod val="85000"/>
                      </a:schemeClr>
                    </a:solidFill>
                  </a:tcPr>
                </a:tc>
                <a:tc>
                  <a:txBody>
                    <a:bodyPr/>
                    <a:lstStyle/>
                    <a:p>
                      <a:endParaRPr lang="en-US" sz="1200" dirty="0">
                        <a:latin typeface="Roboto" panose="02000000000000000000" pitchFamily="2" charset="0"/>
                        <a:ea typeface="Roboto" panose="02000000000000000000" pitchFamily="2" charset="0"/>
                        <a:cs typeface="Roboto" panose="02000000000000000000" pitchFamily="2" charset="0"/>
                      </a:endParaRPr>
                    </a:p>
                  </a:txBody>
                  <a:tcPr>
                    <a:solidFill>
                      <a:schemeClr val="bg1">
                        <a:lumMod val="85000"/>
                      </a:schemeClr>
                    </a:solidFill>
                  </a:tcPr>
                </a:tc>
                <a:tc>
                  <a:txBody>
                    <a:bodyPr/>
                    <a:lstStyle/>
                    <a:p>
                      <a:endParaRPr lang="en-US" sz="1200" dirty="0">
                        <a:latin typeface="Roboto" panose="02000000000000000000" pitchFamily="2" charset="0"/>
                        <a:ea typeface="Roboto" panose="02000000000000000000" pitchFamily="2" charset="0"/>
                        <a:cs typeface="Roboto" panose="02000000000000000000" pitchFamily="2" charset="0"/>
                      </a:endParaRPr>
                    </a:p>
                  </a:txBody>
                  <a:tcPr>
                    <a:solidFill>
                      <a:schemeClr val="bg1">
                        <a:lumMod val="85000"/>
                      </a:schemeClr>
                    </a:solidFill>
                  </a:tcPr>
                </a:tc>
                <a:tc>
                  <a:txBody>
                    <a:bodyPr/>
                    <a:lstStyle/>
                    <a:p>
                      <a:endParaRPr lang="en-US" sz="1200" dirty="0">
                        <a:latin typeface="Roboto" panose="02000000000000000000" pitchFamily="2" charset="0"/>
                        <a:ea typeface="Roboto" panose="02000000000000000000" pitchFamily="2" charset="0"/>
                        <a:cs typeface="Roboto" panose="02000000000000000000" pitchFamily="2" charset="0"/>
                      </a:endParaRPr>
                    </a:p>
                  </a:txBody>
                  <a:tcPr>
                    <a:solidFill>
                      <a:schemeClr val="bg1">
                        <a:lumMod val="85000"/>
                      </a:schemeClr>
                    </a:solidFill>
                  </a:tcPr>
                </a:tc>
                <a:tc>
                  <a:txBody>
                    <a:bodyPr/>
                    <a:lstStyle/>
                    <a:p>
                      <a:endParaRPr lang="en-US" sz="1200" dirty="0">
                        <a:latin typeface="Roboto" panose="02000000000000000000" pitchFamily="2" charset="0"/>
                        <a:ea typeface="Roboto" panose="02000000000000000000" pitchFamily="2" charset="0"/>
                        <a:cs typeface="Roboto" panose="02000000000000000000" pitchFamily="2" charset="0"/>
                      </a:endParaRPr>
                    </a:p>
                  </a:txBody>
                  <a:tcPr>
                    <a:solidFill>
                      <a:schemeClr val="bg1">
                        <a:lumMod val="85000"/>
                      </a:schemeClr>
                    </a:solidFill>
                  </a:tcPr>
                </a:tc>
                <a:tc>
                  <a:txBody>
                    <a:bodyPr/>
                    <a:lstStyle/>
                    <a:p>
                      <a:endParaRPr lang="en-US" sz="1200" dirty="0">
                        <a:latin typeface="Roboto" panose="02000000000000000000" pitchFamily="2" charset="0"/>
                        <a:ea typeface="Roboto" panose="02000000000000000000" pitchFamily="2" charset="0"/>
                        <a:cs typeface="Roboto" panose="02000000000000000000" pitchFamily="2" charset="0"/>
                      </a:endParaRPr>
                    </a:p>
                  </a:txBody>
                  <a:tcPr>
                    <a:solidFill>
                      <a:schemeClr val="bg1">
                        <a:lumMod val="85000"/>
                      </a:schemeClr>
                    </a:solidFill>
                  </a:tcPr>
                </a:tc>
                <a:tc>
                  <a:txBody>
                    <a:bodyPr/>
                    <a:lstStyle/>
                    <a:p>
                      <a:endParaRPr lang="en-US" sz="1200" dirty="0">
                        <a:latin typeface="Roboto" panose="02000000000000000000" pitchFamily="2" charset="0"/>
                        <a:ea typeface="Roboto" panose="02000000000000000000" pitchFamily="2" charset="0"/>
                        <a:cs typeface="Roboto" panose="02000000000000000000" pitchFamily="2" charset="0"/>
                      </a:endParaRPr>
                    </a:p>
                  </a:txBody>
                  <a:tcPr>
                    <a:solidFill>
                      <a:schemeClr val="bg1">
                        <a:lumMod val="85000"/>
                      </a:schemeClr>
                    </a:solidFill>
                  </a:tcPr>
                </a:tc>
                <a:tc>
                  <a:txBody>
                    <a:bodyPr/>
                    <a:lstStyle/>
                    <a:p>
                      <a:endParaRPr lang="en-US" sz="1200" dirty="0">
                        <a:latin typeface="Roboto" panose="02000000000000000000" pitchFamily="2" charset="0"/>
                        <a:ea typeface="Roboto" panose="02000000000000000000" pitchFamily="2" charset="0"/>
                        <a:cs typeface="Roboto" panose="02000000000000000000" pitchFamily="2" charset="0"/>
                      </a:endParaRPr>
                    </a:p>
                  </a:txBody>
                  <a:tcPr>
                    <a:solidFill>
                      <a:schemeClr val="bg1">
                        <a:lumMod val="85000"/>
                      </a:schemeClr>
                    </a:solidFill>
                  </a:tcPr>
                </a:tc>
                <a:tc>
                  <a:txBody>
                    <a:bodyPr/>
                    <a:lstStyle/>
                    <a:p>
                      <a:endParaRPr lang="en-US" sz="1200" dirty="0">
                        <a:latin typeface="Roboto" panose="02000000000000000000" pitchFamily="2" charset="0"/>
                        <a:ea typeface="Roboto" panose="02000000000000000000" pitchFamily="2" charset="0"/>
                        <a:cs typeface="Roboto" panose="02000000000000000000" pitchFamily="2" charset="0"/>
                      </a:endParaRPr>
                    </a:p>
                  </a:txBody>
                  <a:tcPr>
                    <a:solidFill>
                      <a:schemeClr val="bg1">
                        <a:lumMod val="85000"/>
                      </a:schemeClr>
                    </a:solidFill>
                  </a:tcPr>
                </a:tc>
                <a:extLst>
                  <a:ext uri="{0D108BD9-81ED-4DB2-BD59-A6C34878D82A}">
                    <a16:rowId xmlns:a16="http://schemas.microsoft.com/office/drawing/2014/main" val="1735841145"/>
                  </a:ext>
                </a:extLst>
              </a:tr>
            </a:tbl>
          </a:graphicData>
        </a:graphic>
      </p:graphicFrame>
      <p:sp>
        <p:nvSpPr>
          <p:cNvPr id="43" name="Title 42">
            <a:extLst>
              <a:ext uri="{FF2B5EF4-FFF2-40B4-BE49-F238E27FC236}">
                <a16:creationId xmlns:a16="http://schemas.microsoft.com/office/drawing/2014/main" id="{6B5094A8-952D-D051-D932-C088B1B206FE}"/>
              </a:ext>
            </a:extLst>
          </p:cNvPr>
          <p:cNvSpPr>
            <a:spLocks noGrp="1"/>
          </p:cNvSpPr>
          <p:nvPr>
            <p:ph type="title"/>
          </p:nvPr>
        </p:nvSpPr>
        <p:spPr/>
        <p:txBody>
          <a:bodyPr/>
          <a:lstStyle/>
          <a:p>
            <a:r>
              <a:rPr lang="en-US" dirty="0"/>
              <a:t>Process Info</a:t>
            </a:r>
          </a:p>
        </p:txBody>
      </p:sp>
    </p:spTree>
    <p:custDataLst>
      <p:tags r:id="rId1"/>
    </p:custDataLst>
    <p:extLst>
      <p:ext uri="{BB962C8B-B14F-4D97-AF65-F5344CB8AC3E}">
        <p14:creationId xmlns:p14="http://schemas.microsoft.com/office/powerpoint/2010/main" val="2768985080"/>
      </p:ext>
    </p:extLst>
  </p:cSld>
  <p:clrMapOvr>
    <a:masterClrMapping/>
  </p:clrMapOvr>
  <mc:AlternateContent xmlns:mc="http://schemas.openxmlformats.org/markup-compatibility/2006" xmlns:p14="http://schemas.microsoft.com/office/powerpoint/2010/main">
    <mc:Choice Requires="p14">
      <p:transition spd="slow" p14:dur="2000" advTm="91065"/>
    </mc:Choice>
    <mc:Fallback xmlns="">
      <p:transition spd="slow" advTm="910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903F1D-E116-9036-BEC5-3565A4C67DDD}"/>
              </a:ext>
            </a:extLst>
          </p:cNvPr>
          <p:cNvSpPr>
            <a:spLocks noGrp="1"/>
          </p:cNvSpPr>
          <p:nvPr>
            <p:ph idx="1"/>
          </p:nvPr>
        </p:nvSpPr>
        <p:spPr>
          <a:xfrm>
            <a:off x="360000" y="1157681"/>
            <a:ext cx="9731956" cy="5142319"/>
          </a:xfrm>
        </p:spPr>
        <p:txBody>
          <a:bodyPr/>
          <a:lstStyle/>
          <a:p>
            <a:r>
              <a:rPr lang="en-US" dirty="0"/>
              <a:t>Menus are used to make pages visible to users (much like how catalogs allow visibility of courses to users).</a:t>
            </a:r>
          </a:p>
          <a:p>
            <a:r>
              <a:rPr lang="en-US" dirty="0"/>
              <a:t>When a page is added to a menu, that page will appear on the User’s menu</a:t>
            </a:r>
          </a:p>
          <a:p>
            <a:r>
              <a:rPr lang="en-US" dirty="0"/>
              <a:t>If a user attempts to access a page that is not on a menu to which the user has visibility, they will see an “Unauthorized” screen. </a:t>
            </a:r>
          </a:p>
          <a:p>
            <a:r>
              <a:rPr lang="en-US" dirty="0"/>
              <a:t>All pages must belong so some menu, otherwise the only users in the system that will be able to see the page would be the Super Admins.</a:t>
            </a:r>
          </a:p>
        </p:txBody>
      </p:sp>
      <p:sp>
        <p:nvSpPr>
          <p:cNvPr id="3" name="Title 2">
            <a:extLst>
              <a:ext uri="{FF2B5EF4-FFF2-40B4-BE49-F238E27FC236}">
                <a16:creationId xmlns:a16="http://schemas.microsoft.com/office/drawing/2014/main" id="{A9025BC3-C140-B0C6-1899-C2410749B0AC}"/>
              </a:ext>
            </a:extLst>
          </p:cNvPr>
          <p:cNvSpPr>
            <a:spLocks noGrp="1"/>
          </p:cNvSpPr>
          <p:nvPr>
            <p:ph type="title"/>
          </p:nvPr>
        </p:nvSpPr>
        <p:spPr/>
        <p:txBody>
          <a:bodyPr/>
          <a:lstStyle/>
          <a:p>
            <a:r>
              <a:rPr lang="en-US" dirty="0"/>
              <a:t>Menu Overview</a:t>
            </a:r>
          </a:p>
        </p:txBody>
      </p:sp>
    </p:spTree>
    <p:extLst>
      <p:ext uri="{BB962C8B-B14F-4D97-AF65-F5344CB8AC3E}">
        <p14:creationId xmlns:p14="http://schemas.microsoft.com/office/powerpoint/2010/main" val="3972190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ED0656-1434-7DBD-EDD2-20EFA2F0ED10}"/>
              </a:ext>
            </a:extLst>
          </p:cNvPr>
          <p:cNvSpPr>
            <a:spLocks noGrp="1"/>
          </p:cNvSpPr>
          <p:nvPr>
            <p:ph idx="1"/>
          </p:nvPr>
        </p:nvSpPr>
        <p:spPr>
          <a:xfrm>
            <a:off x="359999" y="1008000"/>
            <a:ext cx="10210129" cy="5527024"/>
          </a:xfrm>
        </p:spPr>
        <p:txBody>
          <a:bodyPr>
            <a:normAutofit fontScale="92500" lnSpcReduction="20000"/>
          </a:bodyPr>
          <a:lstStyle/>
          <a:p>
            <a:pPr marL="0" indent="0">
              <a:buNone/>
            </a:pPr>
            <a:r>
              <a:rPr lang="en-US" dirty="0"/>
              <a:t>If you have created a page and need to add it to an existing menu, use the guide below to determine which menu the page should go:</a:t>
            </a:r>
          </a:p>
          <a:p>
            <a:pPr marL="0" indent="0">
              <a:buNone/>
            </a:pPr>
            <a:endParaRPr lang="en-US" dirty="0"/>
          </a:p>
          <a:p>
            <a:pPr marL="0" indent="0">
              <a:buNone/>
            </a:pPr>
            <a:r>
              <a:rPr lang="en-US" b="1" dirty="0"/>
              <a:t>If you want the page to appear on the User Menu:</a:t>
            </a:r>
          </a:p>
          <a:p>
            <a:r>
              <a:rPr lang="en-US" dirty="0"/>
              <a:t>New Hire Axway Employees – for all new employees, the home page is a temporary landing page directing them to complete onboarding LP.</a:t>
            </a:r>
          </a:p>
          <a:p>
            <a:r>
              <a:rPr lang="en-US" dirty="0"/>
              <a:t>Employees – User menu for anyone in Employee branch</a:t>
            </a:r>
          </a:p>
          <a:p>
            <a:r>
              <a:rPr lang="en-US" dirty="0"/>
              <a:t>Partners – User menu for anyone in the Partner branch</a:t>
            </a:r>
          </a:p>
          <a:p>
            <a:r>
              <a:rPr lang="en-US" dirty="0"/>
              <a:t>Customers – User menu for anyone in the Customer branch</a:t>
            </a:r>
          </a:p>
          <a:p>
            <a:r>
              <a:rPr lang="en-US" dirty="0"/>
              <a:t>Prospects – User menu for anyone in the Prospects branch</a:t>
            </a:r>
          </a:p>
          <a:p>
            <a:pPr marL="0" indent="0">
              <a:buNone/>
            </a:pPr>
            <a:endParaRPr lang="en-US" dirty="0"/>
          </a:p>
          <a:p>
            <a:pPr marL="0" indent="0">
              <a:buNone/>
            </a:pPr>
            <a:r>
              <a:rPr lang="en-US" b="1" dirty="0"/>
              <a:t>If you want the page to be visible, but </a:t>
            </a:r>
            <a:r>
              <a:rPr lang="en-US" b="1" i="1" u="sng" dirty="0"/>
              <a:t>not</a:t>
            </a:r>
            <a:r>
              <a:rPr lang="en-US" b="1" dirty="0"/>
              <a:t> appear on the User Menu:</a:t>
            </a:r>
          </a:p>
          <a:p>
            <a:r>
              <a:rPr lang="en-US" dirty="0"/>
              <a:t>EMP-VIS – for anyone in the employee branch</a:t>
            </a:r>
          </a:p>
          <a:p>
            <a:r>
              <a:rPr lang="en-US" dirty="0"/>
              <a:t>PAR-VIS – for anyone in the partner branch</a:t>
            </a:r>
          </a:p>
          <a:p>
            <a:r>
              <a:rPr lang="en-US" dirty="0"/>
              <a:t>CUS-VIS – for anyone in the customer branch</a:t>
            </a:r>
          </a:p>
          <a:p>
            <a:endParaRPr lang="en-US" dirty="0"/>
          </a:p>
          <a:p>
            <a:endParaRPr lang="en-US" dirty="0"/>
          </a:p>
          <a:p>
            <a:endParaRPr lang="en-US" dirty="0"/>
          </a:p>
          <a:p>
            <a:endParaRPr lang="en-US" dirty="0"/>
          </a:p>
          <a:p>
            <a:pPr lvl="1"/>
            <a:endParaRPr lang="en-US" dirty="0"/>
          </a:p>
        </p:txBody>
      </p:sp>
      <p:sp>
        <p:nvSpPr>
          <p:cNvPr id="3" name="Title 2">
            <a:extLst>
              <a:ext uri="{FF2B5EF4-FFF2-40B4-BE49-F238E27FC236}">
                <a16:creationId xmlns:a16="http://schemas.microsoft.com/office/drawing/2014/main" id="{6884567F-B65C-0EA3-D308-0374B2D64762}"/>
              </a:ext>
            </a:extLst>
          </p:cNvPr>
          <p:cNvSpPr>
            <a:spLocks noGrp="1"/>
          </p:cNvSpPr>
          <p:nvPr>
            <p:ph type="title"/>
          </p:nvPr>
        </p:nvSpPr>
        <p:spPr/>
        <p:txBody>
          <a:bodyPr/>
          <a:lstStyle/>
          <a:p>
            <a:r>
              <a:rPr lang="en-US" dirty="0"/>
              <a:t>Menu Overview Cont.</a:t>
            </a:r>
          </a:p>
        </p:txBody>
      </p:sp>
    </p:spTree>
    <p:extLst>
      <p:ext uri="{BB962C8B-B14F-4D97-AF65-F5344CB8AC3E}">
        <p14:creationId xmlns:p14="http://schemas.microsoft.com/office/powerpoint/2010/main" val="3579098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E3DAFA-BDB3-ABB6-C141-CA4656A09D27}"/>
              </a:ext>
            </a:extLst>
          </p:cNvPr>
          <p:cNvSpPr>
            <a:spLocks noGrp="1"/>
          </p:cNvSpPr>
          <p:nvPr>
            <p:ph idx="1"/>
          </p:nvPr>
        </p:nvSpPr>
        <p:spPr/>
        <p:txBody>
          <a:bodyPr/>
          <a:lstStyle/>
          <a:p>
            <a:pPr>
              <a:buFont typeface="+mj-lt"/>
              <a:buAutoNum type="arabicPeriod"/>
            </a:pPr>
            <a:r>
              <a:rPr lang="en-US" dirty="0"/>
              <a:t>Create new Menu</a:t>
            </a:r>
          </a:p>
          <a:p>
            <a:pPr>
              <a:buFont typeface="+mj-lt"/>
              <a:buAutoNum type="arabicPeriod"/>
            </a:pPr>
            <a:r>
              <a:rPr lang="en-US" dirty="0"/>
              <a:t>Update menu settings</a:t>
            </a:r>
          </a:p>
          <a:p>
            <a:pPr>
              <a:buFont typeface="+mj-lt"/>
              <a:buAutoNum type="arabicPeriod"/>
            </a:pPr>
            <a:r>
              <a:rPr lang="en-US" dirty="0"/>
              <a:t>Add pages to menu</a:t>
            </a:r>
          </a:p>
          <a:p>
            <a:pPr>
              <a:buFont typeface="+mj-lt"/>
              <a:buAutoNum type="arabicPeriod"/>
            </a:pPr>
            <a:r>
              <a:rPr lang="en-US" dirty="0"/>
              <a:t>Arrange menu hierarchy</a:t>
            </a:r>
          </a:p>
          <a:p>
            <a:pPr marL="0" indent="0">
              <a:buNone/>
            </a:pPr>
            <a:endParaRPr lang="en-US" dirty="0"/>
          </a:p>
        </p:txBody>
      </p:sp>
      <p:sp>
        <p:nvSpPr>
          <p:cNvPr id="3" name="Title 2">
            <a:extLst>
              <a:ext uri="{FF2B5EF4-FFF2-40B4-BE49-F238E27FC236}">
                <a16:creationId xmlns:a16="http://schemas.microsoft.com/office/drawing/2014/main" id="{A90295E2-DE5A-9403-3E0D-83F7DCF7E801}"/>
              </a:ext>
            </a:extLst>
          </p:cNvPr>
          <p:cNvSpPr>
            <a:spLocks noGrp="1"/>
          </p:cNvSpPr>
          <p:nvPr>
            <p:ph type="title"/>
          </p:nvPr>
        </p:nvSpPr>
        <p:spPr/>
        <p:txBody>
          <a:bodyPr/>
          <a:lstStyle/>
          <a:p>
            <a:r>
              <a:rPr lang="en-US" dirty="0"/>
              <a:t>Steps</a:t>
            </a:r>
          </a:p>
        </p:txBody>
      </p:sp>
    </p:spTree>
    <p:extLst>
      <p:ext uri="{BB962C8B-B14F-4D97-AF65-F5344CB8AC3E}">
        <p14:creationId xmlns:p14="http://schemas.microsoft.com/office/powerpoint/2010/main" val="669998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685764-A4B9-6060-2128-E7A34B1BF825}"/>
              </a:ext>
            </a:extLst>
          </p:cNvPr>
          <p:cNvSpPr>
            <a:spLocks noGrp="1"/>
          </p:cNvSpPr>
          <p:nvPr>
            <p:ph idx="1"/>
          </p:nvPr>
        </p:nvSpPr>
        <p:spPr>
          <a:xfrm>
            <a:off x="359999" y="1140903"/>
            <a:ext cx="8893057" cy="5159097"/>
          </a:xfrm>
        </p:spPr>
        <p:txBody>
          <a:bodyPr/>
          <a:lstStyle/>
          <a:p>
            <a:pPr>
              <a:buFont typeface="+mj-lt"/>
              <a:buAutoNum type="arabicPeriod"/>
            </a:pPr>
            <a:r>
              <a:rPr lang="en-US" dirty="0"/>
              <a:t>Access Admin menu</a:t>
            </a:r>
          </a:p>
          <a:p>
            <a:pPr>
              <a:buFont typeface="+mj-lt"/>
              <a:buAutoNum type="arabicPeriod"/>
            </a:pPr>
            <a:r>
              <a:rPr lang="en-US" dirty="0"/>
              <a:t>Select Manage Menus (under the settings section)</a:t>
            </a:r>
          </a:p>
          <a:p>
            <a:pPr marL="0" indent="0">
              <a:buNone/>
            </a:pPr>
            <a:endParaRPr lang="en-US" dirty="0"/>
          </a:p>
        </p:txBody>
      </p:sp>
      <p:sp>
        <p:nvSpPr>
          <p:cNvPr id="3" name="Title 2">
            <a:extLst>
              <a:ext uri="{FF2B5EF4-FFF2-40B4-BE49-F238E27FC236}">
                <a16:creationId xmlns:a16="http://schemas.microsoft.com/office/drawing/2014/main" id="{B1C906D4-F135-E791-7845-5EC197158332}"/>
              </a:ext>
            </a:extLst>
          </p:cNvPr>
          <p:cNvSpPr>
            <a:spLocks noGrp="1"/>
          </p:cNvSpPr>
          <p:nvPr>
            <p:ph type="title"/>
          </p:nvPr>
        </p:nvSpPr>
        <p:spPr/>
        <p:txBody>
          <a:bodyPr/>
          <a:lstStyle/>
          <a:p>
            <a:r>
              <a:rPr lang="en-US" dirty="0"/>
              <a:t>Step 1 – Create new Menu</a:t>
            </a:r>
          </a:p>
        </p:txBody>
      </p:sp>
      <p:pic>
        <p:nvPicPr>
          <p:cNvPr id="5" name="Picture 4">
            <a:extLst>
              <a:ext uri="{FF2B5EF4-FFF2-40B4-BE49-F238E27FC236}">
                <a16:creationId xmlns:a16="http://schemas.microsoft.com/office/drawing/2014/main" id="{CE36F846-EBD9-F86A-4ABE-B8D316418BAF}"/>
              </a:ext>
            </a:extLst>
          </p:cNvPr>
          <p:cNvPicPr>
            <a:picLocks noChangeAspect="1"/>
          </p:cNvPicPr>
          <p:nvPr/>
        </p:nvPicPr>
        <p:blipFill>
          <a:blip r:embed="rId2"/>
          <a:stretch>
            <a:fillRect/>
          </a:stretch>
        </p:blipFill>
        <p:spPr>
          <a:xfrm>
            <a:off x="671119" y="2538912"/>
            <a:ext cx="10849761" cy="3295174"/>
          </a:xfrm>
          <a:prstGeom prst="rect">
            <a:avLst/>
          </a:prstGeom>
        </p:spPr>
      </p:pic>
      <p:sp>
        <p:nvSpPr>
          <p:cNvPr id="6" name="Arrow: Right 5">
            <a:extLst>
              <a:ext uri="{FF2B5EF4-FFF2-40B4-BE49-F238E27FC236}">
                <a16:creationId xmlns:a16="http://schemas.microsoft.com/office/drawing/2014/main" id="{8DE43268-509D-E44A-1DC1-F66E3AC38E5C}"/>
              </a:ext>
            </a:extLst>
          </p:cNvPr>
          <p:cNvSpPr/>
          <p:nvPr/>
        </p:nvSpPr>
        <p:spPr>
          <a:xfrm rot="1622925">
            <a:off x="10578517" y="2305341"/>
            <a:ext cx="620786" cy="3691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Arrow: Right 6">
            <a:extLst>
              <a:ext uri="{FF2B5EF4-FFF2-40B4-BE49-F238E27FC236}">
                <a16:creationId xmlns:a16="http://schemas.microsoft.com/office/drawing/2014/main" id="{6C55DF78-8878-0403-5C24-D7F8EECB7AC5}"/>
              </a:ext>
            </a:extLst>
          </p:cNvPr>
          <p:cNvSpPr/>
          <p:nvPr/>
        </p:nvSpPr>
        <p:spPr>
          <a:xfrm flipH="1">
            <a:off x="2132201" y="4433691"/>
            <a:ext cx="585831" cy="3691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191694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06E14E-28D6-A1E3-7D82-EFFCA971A469}"/>
              </a:ext>
            </a:extLst>
          </p:cNvPr>
          <p:cNvSpPr>
            <a:spLocks noGrp="1"/>
          </p:cNvSpPr>
          <p:nvPr>
            <p:ph idx="1"/>
          </p:nvPr>
        </p:nvSpPr>
        <p:spPr>
          <a:xfrm>
            <a:off x="360000" y="1007999"/>
            <a:ext cx="3800939" cy="5619303"/>
          </a:xfrm>
        </p:spPr>
        <p:txBody>
          <a:bodyPr/>
          <a:lstStyle/>
          <a:p>
            <a:pPr>
              <a:buFont typeface="+mj-lt"/>
              <a:buAutoNum type="arabicPeriod"/>
            </a:pPr>
            <a:r>
              <a:rPr lang="en-US" dirty="0"/>
              <a:t>Click green plus button</a:t>
            </a:r>
          </a:p>
          <a:p>
            <a:pPr>
              <a:buFont typeface="+mj-lt"/>
              <a:buAutoNum type="arabicPeriod"/>
            </a:pPr>
            <a:r>
              <a:rPr lang="en-US" dirty="0"/>
              <a:t>Add a code for the page.  You must add a prefix for the audience type:</a:t>
            </a:r>
          </a:p>
          <a:p>
            <a:pPr lvl="2">
              <a:buFont typeface="Wingdings" panose="05000000000000000000" pitchFamily="2" charset="2"/>
              <a:buChar char="§"/>
            </a:pPr>
            <a:r>
              <a:rPr lang="en-US" dirty="0"/>
              <a:t>“EMP-” for Employee</a:t>
            </a:r>
          </a:p>
          <a:p>
            <a:pPr lvl="2">
              <a:buFont typeface="Wingdings" panose="05000000000000000000" pitchFamily="2" charset="2"/>
              <a:buChar char="§"/>
            </a:pPr>
            <a:r>
              <a:rPr lang="en-US" dirty="0"/>
              <a:t>“CUS-” for Customer</a:t>
            </a:r>
          </a:p>
          <a:p>
            <a:pPr lvl="2">
              <a:buFont typeface="Wingdings" panose="05000000000000000000" pitchFamily="2" charset="2"/>
              <a:buChar char="§"/>
            </a:pPr>
            <a:r>
              <a:rPr lang="en-US" dirty="0"/>
              <a:t>“PAR-” for Partner</a:t>
            </a:r>
          </a:p>
          <a:p>
            <a:pPr lvl="2">
              <a:buFont typeface="Wingdings" panose="05000000000000000000" pitchFamily="2" charset="2"/>
              <a:buChar char="§"/>
            </a:pPr>
            <a:r>
              <a:rPr lang="en-US" dirty="0"/>
              <a:t>“PRO-” for Prospect</a:t>
            </a:r>
          </a:p>
          <a:p>
            <a:pPr>
              <a:buFont typeface="+mj-lt"/>
              <a:buAutoNum type="arabicPeriod"/>
            </a:pPr>
            <a:r>
              <a:rPr lang="en-US" dirty="0"/>
              <a:t>Add a Name</a:t>
            </a:r>
          </a:p>
          <a:p>
            <a:pPr>
              <a:buFont typeface="+mj-lt"/>
              <a:buAutoNum type="arabicPeriod"/>
            </a:pPr>
            <a:r>
              <a:rPr lang="en-US" dirty="0"/>
              <a:t>Click Create and Edit</a:t>
            </a:r>
          </a:p>
          <a:p>
            <a:pPr>
              <a:buFont typeface="+mj-lt"/>
              <a:buAutoNum type="arabicPeriod"/>
            </a:pPr>
            <a:endParaRPr lang="en-US" dirty="0"/>
          </a:p>
        </p:txBody>
      </p:sp>
      <p:sp>
        <p:nvSpPr>
          <p:cNvPr id="3" name="Title 2">
            <a:extLst>
              <a:ext uri="{FF2B5EF4-FFF2-40B4-BE49-F238E27FC236}">
                <a16:creationId xmlns:a16="http://schemas.microsoft.com/office/drawing/2014/main" id="{FDA29EC5-06E3-4A9B-BCF0-3CDB498237BE}"/>
              </a:ext>
            </a:extLst>
          </p:cNvPr>
          <p:cNvSpPr>
            <a:spLocks noGrp="1"/>
          </p:cNvSpPr>
          <p:nvPr>
            <p:ph type="title"/>
          </p:nvPr>
        </p:nvSpPr>
        <p:spPr/>
        <p:txBody>
          <a:bodyPr/>
          <a:lstStyle/>
          <a:p>
            <a:r>
              <a:rPr lang="en-US" dirty="0"/>
              <a:t>Step 1 – Create Menu</a:t>
            </a:r>
          </a:p>
        </p:txBody>
      </p:sp>
      <p:pic>
        <p:nvPicPr>
          <p:cNvPr id="5" name="Picture 4">
            <a:extLst>
              <a:ext uri="{FF2B5EF4-FFF2-40B4-BE49-F238E27FC236}">
                <a16:creationId xmlns:a16="http://schemas.microsoft.com/office/drawing/2014/main" id="{2B013C7A-28B4-05AC-27DB-77C9208FEA4D}"/>
              </a:ext>
            </a:extLst>
          </p:cNvPr>
          <p:cNvPicPr>
            <a:picLocks noChangeAspect="1"/>
          </p:cNvPicPr>
          <p:nvPr/>
        </p:nvPicPr>
        <p:blipFill rotWithShape="1">
          <a:blip r:embed="rId2"/>
          <a:srcRect l="32804"/>
          <a:stretch/>
        </p:blipFill>
        <p:spPr>
          <a:xfrm>
            <a:off x="4974672" y="3594299"/>
            <a:ext cx="7217328" cy="3155701"/>
          </a:xfrm>
          <a:prstGeom prst="rect">
            <a:avLst/>
          </a:prstGeom>
        </p:spPr>
      </p:pic>
      <p:pic>
        <p:nvPicPr>
          <p:cNvPr id="7" name="Picture 6">
            <a:extLst>
              <a:ext uri="{FF2B5EF4-FFF2-40B4-BE49-F238E27FC236}">
                <a16:creationId xmlns:a16="http://schemas.microsoft.com/office/drawing/2014/main" id="{9D722B35-0726-C1FD-D2FF-A50073FA787C}"/>
              </a:ext>
            </a:extLst>
          </p:cNvPr>
          <p:cNvPicPr>
            <a:picLocks noChangeAspect="1"/>
          </p:cNvPicPr>
          <p:nvPr/>
        </p:nvPicPr>
        <p:blipFill>
          <a:blip r:embed="rId3"/>
          <a:stretch>
            <a:fillRect/>
          </a:stretch>
        </p:blipFill>
        <p:spPr>
          <a:xfrm>
            <a:off x="6477561" y="754372"/>
            <a:ext cx="2741227" cy="2177555"/>
          </a:xfrm>
          <a:prstGeom prst="rect">
            <a:avLst/>
          </a:prstGeom>
        </p:spPr>
      </p:pic>
      <p:sp>
        <p:nvSpPr>
          <p:cNvPr id="8" name="Arrow: Right 7">
            <a:extLst>
              <a:ext uri="{FF2B5EF4-FFF2-40B4-BE49-F238E27FC236}">
                <a16:creationId xmlns:a16="http://schemas.microsoft.com/office/drawing/2014/main" id="{8604E970-2114-536F-F920-2F46F4A0ECFE}"/>
              </a:ext>
            </a:extLst>
          </p:cNvPr>
          <p:cNvSpPr/>
          <p:nvPr/>
        </p:nvSpPr>
        <p:spPr>
          <a:xfrm rot="1622925">
            <a:off x="8179267" y="875335"/>
            <a:ext cx="620786" cy="3691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Arrow: Right 8">
            <a:extLst>
              <a:ext uri="{FF2B5EF4-FFF2-40B4-BE49-F238E27FC236}">
                <a16:creationId xmlns:a16="http://schemas.microsoft.com/office/drawing/2014/main" id="{9BCF7EA7-E7BA-1C66-3C53-82635A5F49B9}"/>
              </a:ext>
            </a:extLst>
          </p:cNvPr>
          <p:cNvSpPr/>
          <p:nvPr/>
        </p:nvSpPr>
        <p:spPr>
          <a:xfrm>
            <a:off x="8129290" y="4089616"/>
            <a:ext cx="620786" cy="3691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Arrow: Right 9">
            <a:extLst>
              <a:ext uri="{FF2B5EF4-FFF2-40B4-BE49-F238E27FC236}">
                <a16:creationId xmlns:a16="http://schemas.microsoft.com/office/drawing/2014/main" id="{E97F6D10-6953-B8B3-87B7-E9381EF96A97}"/>
              </a:ext>
            </a:extLst>
          </p:cNvPr>
          <p:cNvSpPr/>
          <p:nvPr/>
        </p:nvSpPr>
        <p:spPr>
          <a:xfrm>
            <a:off x="8129290" y="4639445"/>
            <a:ext cx="620786" cy="3691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Arrow: Right 10">
            <a:extLst>
              <a:ext uri="{FF2B5EF4-FFF2-40B4-BE49-F238E27FC236}">
                <a16:creationId xmlns:a16="http://schemas.microsoft.com/office/drawing/2014/main" id="{F1D8B266-0718-69A8-37FA-75C0E9E839E8}"/>
              </a:ext>
            </a:extLst>
          </p:cNvPr>
          <p:cNvSpPr/>
          <p:nvPr/>
        </p:nvSpPr>
        <p:spPr>
          <a:xfrm rot="1577701">
            <a:off x="9951099" y="6139782"/>
            <a:ext cx="620786" cy="3691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1930595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531086-5EAF-5A1D-33BE-F6F271FF630A}"/>
              </a:ext>
            </a:extLst>
          </p:cNvPr>
          <p:cNvSpPr>
            <a:spLocks noGrp="1"/>
          </p:cNvSpPr>
          <p:nvPr>
            <p:ph idx="1"/>
          </p:nvPr>
        </p:nvSpPr>
        <p:spPr>
          <a:xfrm>
            <a:off x="360000" y="1166070"/>
            <a:ext cx="4170055" cy="5184396"/>
          </a:xfrm>
        </p:spPr>
        <p:txBody>
          <a:bodyPr>
            <a:normAutofit fontScale="77500" lnSpcReduction="20000"/>
          </a:bodyPr>
          <a:lstStyle/>
          <a:p>
            <a:pPr marL="0" indent="0">
              <a:buNone/>
            </a:pPr>
            <a:r>
              <a:rPr lang="en-US" dirty="0"/>
              <a:t>Update Code or name, if necessary, then set Menu Visibility (who will be able to see the pages associated to the menu)</a:t>
            </a:r>
          </a:p>
          <a:p>
            <a:pPr>
              <a:buFont typeface="+mj-lt"/>
              <a:buAutoNum type="arabicPeriod"/>
            </a:pPr>
            <a:r>
              <a:rPr lang="en-US" dirty="0"/>
              <a:t>Expand the Visibility section</a:t>
            </a:r>
          </a:p>
          <a:p>
            <a:pPr>
              <a:buFont typeface="+mj-lt"/>
              <a:buAutoNum type="arabicPeriod"/>
            </a:pPr>
            <a:r>
              <a:rPr lang="en-US" dirty="0"/>
              <a:t>Toggle the Custom selection switch</a:t>
            </a:r>
          </a:p>
          <a:p>
            <a:pPr>
              <a:buFont typeface="+mj-lt"/>
              <a:buAutoNum type="arabicPeriod"/>
            </a:pPr>
            <a:r>
              <a:rPr lang="en-US" dirty="0"/>
              <a:t>Select the visibility based on the following criteria:</a:t>
            </a:r>
          </a:p>
          <a:p>
            <a:pPr lvl="1">
              <a:buFont typeface="+mj-lt"/>
              <a:buAutoNum type="arabicPeriod"/>
            </a:pPr>
            <a:r>
              <a:rPr lang="en-US" dirty="0"/>
              <a:t>Group</a:t>
            </a:r>
          </a:p>
          <a:p>
            <a:pPr lvl="1">
              <a:buFont typeface="+mj-lt"/>
              <a:buAutoNum type="arabicPeriod"/>
            </a:pPr>
            <a:r>
              <a:rPr lang="en-US" dirty="0"/>
              <a:t>Branch</a:t>
            </a:r>
          </a:p>
          <a:p>
            <a:pPr lvl="1">
              <a:buFont typeface="+mj-lt"/>
              <a:buAutoNum type="arabicPeriod"/>
            </a:pPr>
            <a:r>
              <a:rPr lang="en-US" dirty="0"/>
              <a:t>Level</a:t>
            </a:r>
          </a:p>
          <a:p>
            <a:pPr lvl="2">
              <a:buFont typeface="+mj-lt"/>
              <a:buAutoNum type="arabicPeriod"/>
            </a:pPr>
            <a:r>
              <a:rPr lang="en-US" dirty="0"/>
              <a:t>Users – regular learners</a:t>
            </a:r>
          </a:p>
          <a:p>
            <a:pPr lvl="2">
              <a:buFont typeface="+mj-lt"/>
              <a:buAutoNum type="arabicPeriod"/>
            </a:pPr>
            <a:r>
              <a:rPr lang="en-US" dirty="0"/>
              <a:t>Super Admins</a:t>
            </a:r>
          </a:p>
          <a:p>
            <a:pPr lvl="2">
              <a:buFont typeface="+mj-lt"/>
              <a:buAutoNum type="arabicPeriod"/>
            </a:pPr>
            <a:r>
              <a:rPr lang="en-US" dirty="0"/>
              <a:t>Power Users – you must select the Power User profile that the menu would apply. </a:t>
            </a:r>
          </a:p>
          <a:p>
            <a:pPr marL="0" indent="0">
              <a:buNone/>
            </a:pPr>
            <a:r>
              <a:rPr lang="en-US" dirty="0"/>
              <a:t>You can select one or all visibility criteria, depending on how specific you want your audience to be.</a:t>
            </a:r>
          </a:p>
        </p:txBody>
      </p:sp>
      <p:sp>
        <p:nvSpPr>
          <p:cNvPr id="3" name="Title 2">
            <a:extLst>
              <a:ext uri="{FF2B5EF4-FFF2-40B4-BE49-F238E27FC236}">
                <a16:creationId xmlns:a16="http://schemas.microsoft.com/office/drawing/2014/main" id="{535B909C-7C3E-678B-1147-1E0FDC662835}"/>
              </a:ext>
            </a:extLst>
          </p:cNvPr>
          <p:cNvSpPr>
            <a:spLocks noGrp="1"/>
          </p:cNvSpPr>
          <p:nvPr>
            <p:ph type="title"/>
          </p:nvPr>
        </p:nvSpPr>
        <p:spPr/>
        <p:txBody>
          <a:bodyPr/>
          <a:lstStyle/>
          <a:p>
            <a:r>
              <a:rPr lang="en-US" dirty="0"/>
              <a:t>Step 2 – Update menu settings</a:t>
            </a:r>
          </a:p>
        </p:txBody>
      </p:sp>
      <p:pic>
        <p:nvPicPr>
          <p:cNvPr id="7" name="Picture 6">
            <a:extLst>
              <a:ext uri="{FF2B5EF4-FFF2-40B4-BE49-F238E27FC236}">
                <a16:creationId xmlns:a16="http://schemas.microsoft.com/office/drawing/2014/main" id="{15C68AF3-97A4-38B5-F02F-A1ACBB16CF22}"/>
              </a:ext>
            </a:extLst>
          </p:cNvPr>
          <p:cNvPicPr>
            <a:picLocks noChangeAspect="1"/>
          </p:cNvPicPr>
          <p:nvPr/>
        </p:nvPicPr>
        <p:blipFill>
          <a:blip r:embed="rId2"/>
          <a:stretch>
            <a:fillRect/>
          </a:stretch>
        </p:blipFill>
        <p:spPr>
          <a:xfrm>
            <a:off x="5136723" y="1350629"/>
            <a:ext cx="7055277" cy="4538443"/>
          </a:xfrm>
          <a:prstGeom prst="rect">
            <a:avLst/>
          </a:prstGeom>
        </p:spPr>
      </p:pic>
      <p:sp>
        <p:nvSpPr>
          <p:cNvPr id="8" name="Arrow: Right 7">
            <a:extLst>
              <a:ext uri="{FF2B5EF4-FFF2-40B4-BE49-F238E27FC236}">
                <a16:creationId xmlns:a16="http://schemas.microsoft.com/office/drawing/2014/main" id="{01C30AC3-9DA8-1AD2-6FD3-7D0DACCF0641}"/>
              </a:ext>
            </a:extLst>
          </p:cNvPr>
          <p:cNvSpPr/>
          <p:nvPr/>
        </p:nvSpPr>
        <p:spPr>
          <a:xfrm rot="1622925">
            <a:off x="9873843" y="1638733"/>
            <a:ext cx="620786" cy="3691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Arrow: Right 8">
            <a:extLst>
              <a:ext uri="{FF2B5EF4-FFF2-40B4-BE49-F238E27FC236}">
                <a16:creationId xmlns:a16="http://schemas.microsoft.com/office/drawing/2014/main" id="{73A01C9E-BFE5-E6C5-E600-B07899134126}"/>
              </a:ext>
            </a:extLst>
          </p:cNvPr>
          <p:cNvSpPr/>
          <p:nvPr/>
        </p:nvSpPr>
        <p:spPr>
          <a:xfrm flipH="1">
            <a:off x="10703863" y="2244138"/>
            <a:ext cx="552274" cy="3691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11" name="Picture 10">
            <a:extLst>
              <a:ext uri="{FF2B5EF4-FFF2-40B4-BE49-F238E27FC236}">
                <a16:creationId xmlns:a16="http://schemas.microsoft.com/office/drawing/2014/main" id="{33A6E0B3-56D5-2520-5B0D-02B4BEA6EE78}"/>
              </a:ext>
            </a:extLst>
          </p:cNvPr>
          <p:cNvPicPr>
            <a:picLocks noChangeAspect="1"/>
          </p:cNvPicPr>
          <p:nvPr/>
        </p:nvPicPr>
        <p:blipFill>
          <a:blip r:embed="rId3"/>
          <a:stretch>
            <a:fillRect/>
          </a:stretch>
        </p:blipFill>
        <p:spPr>
          <a:xfrm>
            <a:off x="9512140" y="2269135"/>
            <a:ext cx="1170109" cy="319121"/>
          </a:xfrm>
          <a:prstGeom prst="rect">
            <a:avLst/>
          </a:prstGeom>
        </p:spPr>
      </p:pic>
      <p:sp>
        <p:nvSpPr>
          <p:cNvPr id="12" name="Arrow: Right 11">
            <a:extLst>
              <a:ext uri="{FF2B5EF4-FFF2-40B4-BE49-F238E27FC236}">
                <a16:creationId xmlns:a16="http://schemas.microsoft.com/office/drawing/2014/main" id="{C85EC083-4AB5-EFB2-BBE1-B0FBEFB69742}"/>
              </a:ext>
            </a:extLst>
          </p:cNvPr>
          <p:cNvSpPr/>
          <p:nvPr/>
        </p:nvSpPr>
        <p:spPr>
          <a:xfrm flipH="1">
            <a:off x="10758257" y="3792184"/>
            <a:ext cx="552274" cy="3691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Right Bracket 12">
            <a:extLst>
              <a:ext uri="{FF2B5EF4-FFF2-40B4-BE49-F238E27FC236}">
                <a16:creationId xmlns:a16="http://schemas.microsoft.com/office/drawing/2014/main" id="{14C1B3B1-F951-63F6-ABD3-DA9377510076}"/>
              </a:ext>
            </a:extLst>
          </p:cNvPr>
          <p:cNvSpPr/>
          <p:nvPr/>
        </p:nvSpPr>
        <p:spPr>
          <a:xfrm>
            <a:off x="10544606" y="2613254"/>
            <a:ext cx="159257" cy="2726977"/>
          </a:xfrm>
          <a:prstGeom prst="rightBracket">
            <a:avLst>
              <a:gd name="adj" fmla="val 15757"/>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63707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C2372A-8EFA-79BF-D0C1-915DAB0133B8}"/>
              </a:ext>
            </a:extLst>
          </p:cNvPr>
          <p:cNvSpPr>
            <a:spLocks noGrp="1"/>
          </p:cNvSpPr>
          <p:nvPr>
            <p:ph idx="1"/>
          </p:nvPr>
        </p:nvSpPr>
        <p:spPr>
          <a:xfrm>
            <a:off x="360000" y="1424494"/>
            <a:ext cx="3012374" cy="4949504"/>
          </a:xfrm>
        </p:spPr>
        <p:txBody>
          <a:bodyPr>
            <a:normAutofit fontScale="92500"/>
          </a:bodyPr>
          <a:lstStyle/>
          <a:p>
            <a:pPr>
              <a:buFont typeface="+mj-lt"/>
              <a:buAutoNum type="arabicPeriod"/>
            </a:pPr>
            <a:r>
              <a:rPr lang="en-US" dirty="0"/>
              <a:t>Click the Desktop Menu tab</a:t>
            </a:r>
          </a:p>
          <a:p>
            <a:pPr>
              <a:buFont typeface="+mj-lt"/>
              <a:buAutoNum type="arabicPeriod"/>
            </a:pPr>
            <a:r>
              <a:rPr lang="en-US" dirty="0"/>
              <a:t>Select the pages you want to add to the menu from the “Available Pages for Desktop” section</a:t>
            </a:r>
          </a:p>
          <a:p>
            <a:pPr lvl="1">
              <a:buFont typeface="+mj-lt"/>
              <a:buAutoNum type="alphaLcPeriod"/>
            </a:pPr>
            <a:r>
              <a:rPr lang="en-US" dirty="0"/>
              <a:t>You can search for pages by name if you need to locate specific pages.</a:t>
            </a:r>
          </a:p>
          <a:p>
            <a:pPr>
              <a:buFont typeface="+mj-lt"/>
              <a:buAutoNum type="arabicPeriod"/>
            </a:pPr>
            <a:r>
              <a:rPr lang="en-US" dirty="0"/>
              <a:t>Click Add Pages</a:t>
            </a:r>
          </a:p>
          <a:p>
            <a:pPr marL="0" indent="0">
              <a:buNone/>
            </a:pPr>
            <a:endParaRPr lang="en-US" dirty="0"/>
          </a:p>
        </p:txBody>
      </p:sp>
      <p:sp>
        <p:nvSpPr>
          <p:cNvPr id="3" name="Title 2">
            <a:extLst>
              <a:ext uri="{FF2B5EF4-FFF2-40B4-BE49-F238E27FC236}">
                <a16:creationId xmlns:a16="http://schemas.microsoft.com/office/drawing/2014/main" id="{8B3645CC-E505-E22D-BDD5-FFA35BF98811}"/>
              </a:ext>
            </a:extLst>
          </p:cNvPr>
          <p:cNvSpPr>
            <a:spLocks noGrp="1"/>
          </p:cNvSpPr>
          <p:nvPr>
            <p:ph type="title"/>
          </p:nvPr>
        </p:nvSpPr>
        <p:spPr/>
        <p:txBody>
          <a:bodyPr/>
          <a:lstStyle/>
          <a:p>
            <a:r>
              <a:rPr lang="en-US" dirty="0"/>
              <a:t>Step 3 – Add Pages to menu</a:t>
            </a:r>
          </a:p>
        </p:txBody>
      </p:sp>
      <p:pic>
        <p:nvPicPr>
          <p:cNvPr id="5" name="Picture 4">
            <a:extLst>
              <a:ext uri="{FF2B5EF4-FFF2-40B4-BE49-F238E27FC236}">
                <a16:creationId xmlns:a16="http://schemas.microsoft.com/office/drawing/2014/main" id="{091C3B0F-E439-8781-E0E3-42628BB18377}"/>
              </a:ext>
            </a:extLst>
          </p:cNvPr>
          <p:cNvPicPr>
            <a:picLocks noChangeAspect="1"/>
          </p:cNvPicPr>
          <p:nvPr/>
        </p:nvPicPr>
        <p:blipFill>
          <a:blip r:embed="rId2"/>
          <a:stretch>
            <a:fillRect/>
          </a:stretch>
        </p:blipFill>
        <p:spPr>
          <a:xfrm>
            <a:off x="4244829" y="2596571"/>
            <a:ext cx="7804558" cy="4153429"/>
          </a:xfrm>
          <a:prstGeom prst="rect">
            <a:avLst/>
          </a:prstGeom>
        </p:spPr>
      </p:pic>
      <p:sp>
        <p:nvSpPr>
          <p:cNvPr id="6" name="Arrow: Right 5">
            <a:extLst>
              <a:ext uri="{FF2B5EF4-FFF2-40B4-BE49-F238E27FC236}">
                <a16:creationId xmlns:a16="http://schemas.microsoft.com/office/drawing/2014/main" id="{333E1D2A-9886-2078-1F48-6140B1C16890}"/>
              </a:ext>
            </a:extLst>
          </p:cNvPr>
          <p:cNvSpPr/>
          <p:nvPr/>
        </p:nvSpPr>
        <p:spPr>
          <a:xfrm rot="1622925" flipH="1">
            <a:off x="6147157" y="3126219"/>
            <a:ext cx="599209" cy="3691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Arrow: Right 6">
            <a:extLst>
              <a:ext uri="{FF2B5EF4-FFF2-40B4-BE49-F238E27FC236}">
                <a16:creationId xmlns:a16="http://schemas.microsoft.com/office/drawing/2014/main" id="{949C7228-090A-FBE3-D498-90C8754BDE77}"/>
              </a:ext>
            </a:extLst>
          </p:cNvPr>
          <p:cNvSpPr/>
          <p:nvPr/>
        </p:nvSpPr>
        <p:spPr>
          <a:xfrm>
            <a:off x="3755469" y="4234964"/>
            <a:ext cx="648175" cy="3691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Arrow: Right 7">
            <a:extLst>
              <a:ext uri="{FF2B5EF4-FFF2-40B4-BE49-F238E27FC236}">
                <a16:creationId xmlns:a16="http://schemas.microsoft.com/office/drawing/2014/main" id="{E117F044-693D-4CDE-E1FA-A9EF87FB6C10}"/>
              </a:ext>
            </a:extLst>
          </p:cNvPr>
          <p:cNvSpPr/>
          <p:nvPr/>
        </p:nvSpPr>
        <p:spPr>
          <a:xfrm>
            <a:off x="5510166" y="6004882"/>
            <a:ext cx="648175" cy="36911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2926531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TIMING" val="|6|10.7|24.7|15.1|16.4"/>
  <p:tag name="ARTICULATE_SLIDE_THUMBNAIL_REFRESH" val="1"/>
</p:tagLst>
</file>

<file path=ppt/theme/theme1.xml><?xml version="1.0" encoding="utf-8"?>
<a:theme xmlns:a="http://schemas.openxmlformats.org/drawingml/2006/main" name="BOP Template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P Template - 2022" id="{A271FB5A-3E16-4DCE-BD65-6B8AD828D776}" vid="{DBC107B5-8E2D-4CEC-B5E9-1A3AFCC80B31}"/>
    </a:ext>
  </a:extLst>
</a:theme>
</file>

<file path=ppt/theme/theme2.xml><?xml version="1.0" encoding="utf-8"?>
<a:theme xmlns:a="http://schemas.openxmlformats.org/drawingml/2006/main" name="Custom Design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MPLPIFY SLK Video Tutorial Template.pptx" id="{C15FCC68-EB25-4826-96F5-0A64FFE0CA0F}" vid="{BC6F04C2-E774-4FAF-B2DB-01391D4DE45C}"/>
    </a:ext>
  </a:extLst>
</a:theme>
</file>

<file path=ppt/theme/theme3.xml><?xml version="1.0" encoding="utf-8"?>
<a:theme xmlns:a="http://schemas.openxmlformats.org/drawingml/2006/main" name="Timelin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MPLPIFY SLK Video Tutorial Template.pptx" id="{C15FCC68-EB25-4826-96F5-0A64FFE0CA0F}" vid="{76D91489-B72D-4A04-B8B6-A69731D1A9F3}"/>
    </a:ext>
  </a:extLst>
</a:theme>
</file>

<file path=ppt/theme/theme4.xml><?xml version="1.0" encoding="utf-8"?>
<a:theme xmlns:a="http://schemas.openxmlformats.org/drawingml/2006/main" name="E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MPLPIFY SLK Video Tutorial Template.pptx" id="{C15FCC68-EB25-4826-96F5-0A64FFE0CA0F}" vid="{819E3B97-951B-44E4-ABFB-D14998EBE91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a118952-da23-46fc-a354-c6ad1374654c" xsi:nil="true"/>
    <lcf76f155ced4ddcb4097134ff3c332f xmlns="36e2c0aa-e511-445f-8039-2569a9f10996">
      <Terms xmlns="http://schemas.microsoft.com/office/infopath/2007/PartnerControls"/>
    </lcf76f155ced4ddcb4097134ff3c332f>
    <SenttoAP xmlns="36e2c0aa-e511-445f-8039-2569a9f1099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31E95EA1F586458AF07F3DE8617C42" ma:contentTypeVersion="28" ma:contentTypeDescription="Create a new document." ma:contentTypeScope="" ma:versionID="f2c10ccd21469bed2c04839668855590">
  <xsd:schema xmlns:xsd="http://www.w3.org/2001/XMLSchema" xmlns:xs="http://www.w3.org/2001/XMLSchema" xmlns:p="http://schemas.microsoft.com/office/2006/metadata/properties" xmlns:ns2="36e2c0aa-e511-445f-8039-2569a9f10996" xmlns:ns3="fa118952-da23-46fc-a354-c6ad1374654c" targetNamespace="http://schemas.microsoft.com/office/2006/metadata/properties" ma:root="true" ma:fieldsID="017c8616f8d1d62aacfe63684c7f422d" ns2:_="" ns3:_="">
    <xsd:import namespace="36e2c0aa-e511-445f-8039-2569a9f10996"/>
    <xsd:import namespace="fa118952-da23-46fc-a354-c6ad1374654c"/>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element ref="ns2:_ApprovalAssignedTo" minOccurs="0"/>
                <xsd:element ref="ns2:_ApprovalRespondedBy" minOccurs="0"/>
                <xsd:element ref="ns2:_ApprovalSentBy" minOccurs="0"/>
                <xsd:element ref="ns2:_ApprovalStatus" minOccurs="0"/>
                <xsd:element ref="ns2:SenttoA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e2c0aa-e511-445f-8039-2569a9f109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6446fa58-7adc-4f96-943c-3685cd4d852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element name="_ApprovalAssignedTo" ma:index="27" nillable="true" ma:displayName="Approvers" ma:list="UserInfo" ma:internalName="_ApprovalAssignedTo"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ApprovalRespondedBy" ma:index="28" nillable="true" ma:displayName="Responses" ma:list="UserInfo" ma:internalName="_ApprovalRespondedBy"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ApprovalSentBy" ma:index="29" nillable="true" ma:displayName="Approval Creator" ma:list="UserInfo" ma:internalName="_ApprovalSentBy"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ApprovalStatus" ma:index="30" nillable="true" ma:displayName="Approval status" ma:internalName="_ApprovalStatus" ma:readOnly="true">
      <xsd:simpleType>
        <xsd:restriction base="dms:Unknown"/>
      </xsd:simpleType>
    </xsd:element>
    <xsd:element name="SenttoAP" ma:index="31" nillable="true" ma:displayName="Sent to AP" ma:description="Check this box if the invoice was emailed to the appropriate AP contact." ma:format="Dropdown" ma:internalName="SenttoAP">
      <xsd:simpleType>
        <xsd:restriction base="dms:Choice">
          <xsd:enumeration value="Sent"/>
          <xsd:enumeration value="Not Sent"/>
          <xsd:enumeration value="Choice 3"/>
        </xsd:restriction>
      </xsd:simpleType>
    </xsd:element>
  </xsd:schema>
  <xsd:schema xmlns:xsd="http://www.w3.org/2001/XMLSchema" xmlns:xs="http://www.w3.org/2001/XMLSchema" xmlns:dms="http://schemas.microsoft.com/office/2006/documentManagement/types" xmlns:pc="http://schemas.microsoft.com/office/infopath/2007/PartnerControls" targetNamespace="fa118952-da23-46fc-a354-c6ad1374654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e57cc56-6c9f-4f5f-88a5-42ee222f1f4c}" ma:internalName="TaxCatchAll" ma:showField="CatchAllData" ma:web="fa118952-da23-46fc-a354-c6ad137465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562D81-C5CF-4F31-AA6A-E173D94A1F8D}">
  <ds:schemaRefs>
    <ds:schemaRef ds:uri="http://purl.org/dc/elements/1.1/"/>
    <ds:schemaRef ds:uri="http://purl.org/dc/dcmitype/"/>
    <ds:schemaRef ds:uri="http://schemas.microsoft.com/office/2006/metadata/properties"/>
    <ds:schemaRef ds:uri="http://www.w3.org/XML/1998/namespace"/>
    <ds:schemaRef ds:uri="http://schemas.microsoft.com/office/2006/documentManagement/types"/>
    <ds:schemaRef ds:uri="36e2c0aa-e511-445f-8039-2569a9f10996"/>
    <ds:schemaRef ds:uri="http://purl.org/dc/terms/"/>
    <ds:schemaRef ds:uri="http://schemas.microsoft.com/office/infopath/2007/PartnerControls"/>
    <ds:schemaRef ds:uri="http://schemas.openxmlformats.org/package/2006/metadata/core-properties"/>
    <ds:schemaRef ds:uri="fa118952-da23-46fc-a354-c6ad1374654c"/>
  </ds:schemaRefs>
</ds:datastoreItem>
</file>

<file path=customXml/itemProps2.xml><?xml version="1.0" encoding="utf-8"?>
<ds:datastoreItem xmlns:ds="http://schemas.openxmlformats.org/officeDocument/2006/customXml" ds:itemID="{D59486AF-7ADF-40B0-A2F0-24325DF84448}">
  <ds:schemaRefs>
    <ds:schemaRef ds:uri="http://schemas.microsoft.com/sharepoint/v3/contenttype/forms"/>
  </ds:schemaRefs>
</ds:datastoreItem>
</file>

<file path=customXml/itemProps3.xml><?xml version="1.0" encoding="utf-8"?>
<ds:datastoreItem xmlns:ds="http://schemas.openxmlformats.org/officeDocument/2006/customXml" ds:itemID="{1608AF7D-B633-40D4-9605-32CE14D57D39}"/>
</file>

<file path=docProps/app.xml><?xml version="1.0" encoding="utf-8"?>
<Properties xmlns="http://schemas.openxmlformats.org/officeDocument/2006/extended-properties" xmlns:vt="http://schemas.openxmlformats.org/officeDocument/2006/docPropsVTypes">
  <Template>BOP Template - 2022</Template>
  <TotalTime>0</TotalTime>
  <Words>828</Words>
  <Application>Microsoft Office PowerPoint</Application>
  <PresentationFormat>Widescreen</PresentationFormat>
  <Paragraphs>115</Paragraphs>
  <Slides>12</Slides>
  <Notes>0</Notes>
  <HiddenSlides>0</HiddenSlides>
  <MMClips>1</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12</vt:i4>
      </vt:variant>
    </vt:vector>
  </HeadingPairs>
  <TitlesOfParts>
    <vt:vector size="22" baseType="lpstr">
      <vt:lpstr>Arial</vt:lpstr>
      <vt:lpstr>Calibri</vt:lpstr>
      <vt:lpstr>Calibri Light</vt:lpstr>
      <vt:lpstr>Roboto</vt:lpstr>
      <vt:lpstr>Roboto Regular</vt:lpstr>
      <vt:lpstr>Wingdings</vt:lpstr>
      <vt:lpstr>BOP Template - 2022</vt:lpstr>
      <vt:lpstr>Custom Designs</vt:lpstr>
      <vt:lpstr>Timeline</vt:lpstr>
      <vt:lpstr>End</vt:lpstr>
      <vt:lpstr>How to manage Menus in AU</vt:lpstr>
      <vt:lpstr>Process Info</vt:lpstr>
      <vt:lpstr>Menu Overview</vt:lpstr>
      <vt:lpstr>Menu Overview Cont.</vt:lpstr>
      <vt:lpstr>Steps</vt:lpstr>
      <vt:lpstr>Step 1 – Create new Menu</vt:lpstr>
      <vt:lpstr>Step 1 – Create Menu</vt:lpstr>
      <vt:lpstr>Step 2 – Update menu settings</vt:lpstr>
      <vt:lpstr>Step 3 – Add Pages to menu</vt:lpstr>
      <vt:lpstr>Step 3 – Add Pages to menu</vt:lpstr>
      <vt:lpstr>Step 4 – Arrange Menu Hierarchy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manage Menus in AU</dc:title>
  <dc:creator>Annarose Peterson</dc:creator>
  <cp:lastModifiedBy>Annarose Peterson</cp:lastModifiedBy>
  <cp:revision>1</cp:revision>
  <dcterms:created xsi:type="dcterms:W3CDTF">2023-05-26T16:55:41Z</dcterms:created>
  <dcterms:modified xsi:type="dcterms:W3CDTF">2023-05-26T22:29:11Z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0x0101004A31E95EA1F586458AF07F3DE8617C42</vt:lpwstr>
  </property>
  <property fmtid="{D5CDD505-2E9C-101B-9397-08002B2CF9AE}" pid="3" name="MediaServiceImageTags">
    <vt:lpwstr/>
  </property>
</Properties>
</file>